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1" r:id="rId1"/>
    <p:sldMasterId id="2147483809" r:id="rId2"/>
    <p:sldMasterId id="2147483821" r:id="rId3"/>
  </p:sldMasterIdLst>
  <p:notesMasterIdLst>
    <p:notesMasterId r:id="rId150"/>
  </p:notesMasterIdLst>
  <p:sldIdLst>
    <p:sldId id="398" r:id="rId4"/>
    <p:sldId id="399" r:id="rId5"/>
    <p:sldId id="401" r:id="rId6"/>
    <p:sldId id="413" r:id="rId7"/>
    <p:sldId id="414" r:id="rId8"/>
    <p:sldId id="415" r:id="rId9"/>
    <p:sldId id="416" r:id="rId10"/>
    <p:sldId id="417" r:id="rId11"/>
    <p:sldId id="405" r:id="rId12"/>
    <p:sldId id="258" r:id="rId13"/>
    <p:sldId id="259" r:id="rId14"/>
    <p:sldId id="260" r:id="rId15"/>
    <p:sldId id="261" r:id="rId16"/>
    <p:sldId id="262" r:id="rId17"/>
    <p:sldId id="263" r:id="rId18"/>
    <p:sldId id="267" r:id="rId19"/>
    <p:sldId id="268" r:id="rId20"/>
    <p:sldId id="269" r:id="rId21"/>
    <p:sldId id="270" r:id="rId22"/>
    <p:sldId id="271" r:id="rId23"/>
    <p:sldId id="272" r:id="rId24"/>
    <p:sldId id="420" r:id="rId25"/>
    <p:sldId id="273" r:id="rId26"/>
    <p:sldId id="421" r:id="rId27"/>
    <p:sldId id="274" r:id="rId28"/>
    <p:sldId id="275" r:id="rId29"/>
    <p:sldId id="276" r:id="rId30"/>
    <p:sldId id="277" r:id="rId31"/>
    <p:sldId id="278" r:id="rId32"/>
    <p:sldId id="279" r:id="rId33"/>
    <p:sldId id="406" r:id="rId34"/>
    <p:sldId id="266" r:id="rId35"/>
    <p:sldId id="407" r:id="rId36"/>
    <p:sldId id="408" r:id="rId37"/>
    <p:sldId id="409" r:id="rId38"/>
    <p:sldId id="410" r:id="rId39"/>
    <p:sldId id="257" r:id="rId40"/>
    <p:sldId id="411" r:id="rId41"/>
    <p:sldId id="412"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422" r:id="rId58"/>
    <p:sldId id="295" r:id="rId59"/>
    <p:sldId id="296" r:id="rId60"/>
    <p:sldId id="297" r:id="rId61"/>
    <p:sldId id="298" r:id="rId62"/>
    <p:sldId id="299" r:id="rId63"/>
    <p:sldId id="300" r:id="rId64"/>
    <p:sldId id="301" r:id="rId65"/>
    <p:sldId id="309" r:id="rId66"/>
    <p:sldId id="310" r:id="rId67"/>
    <p:sldId id="426" r:id="rId68"/>
    <p:sldId id="428" r:id="rId69"/>
    <p:sldId id="429" r:id="rId70"/>
    <p:sldId id="307" r:id="rId71"/>
    <p:sldId id="302" r:id="rId72"/>
    <p:sldId id="303" r:id="rId73"/>
    <p:sldId id="304" r:id="rId74"/>
    <p:sldId id="305" r:id="rId75"/>
    <p:sldId id="306" r:id="rId76"/>
    <p:sldId id="423" r:id="rId77"/>
    <p:sldId id="311" r:id="rId78"/>
    <p:sldId id="312" r:id="rId79"/>
    <p:sldId id="313" r:id="rId80"/>
    <p:sldId id="329" r:id="rId81"/>
    <p:sldId id="330" r:id="rId82"/>
    <p:sldId id="403" r:id="rId83"/>
    <p:sldId id="319" r:id="rId84"/>
    <p:sldId id="320" r:id="rId85"/>
    <p:sldId id="404" r:id="rId86"/>
    <p:sldId id="419" r:id="rId87"/>
    <p:sldId id="331" r:id="rId88"/>
    <p:sldId id="332" r:id="rId89"/>
    <p:sldId id="333" r:id="rId90"/>
    <p:sldId id="334" r:id="rId91"/>
    <p:sldId id="335" r:id="rId92"/>
    <p:sldId id="336" r:id="rId93"/>
    <p:sldId id="337" r:id="rId94"/>
    <p:sldId id="338" r:id="rId95"/>
    <p:sldId id="339" r:id="rId96"/>
    <p:sldId id="340" r:id="rId97"/>
    <p:sldId id="341" r:id="rId98"/>
    <p:sldId id="418" r:id="rId99"/>
    <p:sldId id="342" r:id="rId100"/>
    <p:sldId id="343" r:id="rId101"/>
    <p:sldId id="344" r:id="rId102"/>
    <p:sldId id="345" r:id="rId103"/>
    <p:sldId id="346" r:id="rId104"/>
    <p:sldId id="347" r:id="rId105"/>
    <p:sldId id="348" r:id="rId106"/>
    <p:sldId id="349" r:id="rId107"/>
    <p:sldId id="351" r:id="rId108"/>
    <p:sldId id="352" r:id="rId109"/>
    <p:sldId id="353" r:id="rId110"/>
    <p:sldId id="354" r:id="rId111"/>
    <p:sldId id="355" r:id="rId112"/>
    <p:sldId id="356" r:id="rId113"/>
    <p:sldId id="364" r:id="rId114"/>
    <p:sldId id="365" r:id="rId115"/>
    <p:sldId id="366" r:id="rId116"/>
    <p:sldId id="367"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2" r:id="rId130"/>
    <p:sldId id="383" r:id="rId131"/>
    <p:sldId id="385" r:id="rId132"/>
    <p:sldId id="386" r:id="rId133"/>
    <p:sldId id="387" r:id="rId134"/>
    <p:sldId id="388" r:id="rId135"/>
    <p:sldId id="389" r:id="rId136"/>
    <p:sldId id="390" r:id="rId137"/>
    <p:sldId id="391" r:id="rId138"/>
    <p:sldId id="392" r:id="rId139"/>
    <p:sldId id="393" r:id="rId140"/>
    <p:sldId id="394" r:id="rId141"/>
    <p:sldId id="328" r:id="rId142"/>
    <p:sldId id="431" r:id="rId143"/>
    <p:sldId id="432" r:id="rId144"/>
    <p:sldId id="434" r:id="rId145"/>
    <p:sldId id="435" r:id="rId146"/>
    <p:sldId id="436" r:id="rId147"/>
    <p:sldId id="437" r:id="rId148"/>
    <p:sldId id="438" r:id="rId149"/>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17" autoAdjust="0"/>
    <p:restoredTop sz="84138" autoAdjust="0"/>
  </p:normalViewPr>
  <p:slideViewPr>
    <p:cSldViewPr>
      <p:cViewPr varScale="1">
        <p:scale>
          <a:sx n="67" d="100"/>
          <a:sy n="67" d="100"/>
        </p:scale>
        <p:origin x="718"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notesMaster" Target="notesMasters/notes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905831-6499-4057-8DB7-996098E00ADE}"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8C1E3011-0233-4180-B0EC-78ED295A8362}">
      <dgm:prSet/>
      <dgm:spPr/>
      <dgm:t>
        <a:bodyPr/>
        <a:lstStyle/>
        <a:p>
          <a:r>
            <a:rPr lang="en-GB"/>
            <a:t>Design: Applying Secure Design Principles</a:t>
          </a:r>
          <a:endParaRPr lang="en-US"/>
        </a:p>
      </dgm:t>
    </dgm:pt>
    <dgm:pt modelId="{29A87B5C-8B4C-4F65-948C-B33ECBD1B94C}" type="parTrans" cxnId="{286335B9-82C9-4539-BF3C-AD18EC90DEA6}">
      <dgm:prSet/>
      <dgm:spPr/>
      <dgm:t>
        <a:bodyPr/>
        <a:lstStyle/>
        <a:p>
          <a:endParaRPr lang="en-US"/>
        </a:p>
      </dgm:t>
    </dgm:pt>
    <dgm:pt modelId="{1260D70E-153E-4DF9-8CD3-25773AB12F59}" type="sibTrans" cxnId="{286335B9-82C9-4539-BF3C-AD18EC90DEA6}">
      <dgm:prSet/>
      <dgm:spPr/>
      <dgm:t>
        <a:bodyPr/>
        <a:lstStyle/>
        <a:p>
          <a:endParaRPr lang="en-US"/>
        </a:p>
      </dgm:t>
    </dgm:pt>
    <dgm:pt modelId="{6BE3A419-A3B0-4F02-8DEC-1BDB5916BD8E}">
      <dgm:prSet/>
      <dgm:spPr/>
      <dgm:t>
        <a:bodyPr/>
        <a:lstStyle/>
        <a:p>
          <a:r>
            <a:rPr lang="en-CA"/>
            <a:t>Incorporate secure design principles to minimize vulnerabilities.</a:t>
          </a:r>
          <a:endParaRPr lang="en-US"/>
        </a:p>
      </dgm:t>
    </dgm:pt>
    <dgm:pt modelId="{075E72E2-BFA2-4BDC-B25A-B54E8FAAD39B}" type="parTrans" cxnId="{14C31D4A-4639-4508-9219-6FE431BD5471}">
      <dgm:prSet/>
      <dgm:spPr/>
      <dgm:t>
        <a:bodyPr/>
        <a:lstStyle/>
        <a:p>
          <a:endParaRPr lang="en-US"/>
        </a:p>
      </dgm:t>
    </dgm:pt>
    <dgm:pt modelId="{6B0D6FC0-18BF-4DEC-8571-D83FB1BFB005}" type="sibTrans" cxnId="{14C31D4A-4639-4508-9219-6FE431BD5471}">
      <dgm:prSet/>
      <dgm:spPr/>
      <dgm:t>
        <a:bodyPr/>
        <a:lstStyle/>
        <a:p>
          <a:endParaRPr lang="en-US"/>
        </a:p>
      </dgm:t>
    </dgm:pt>
    <dgm:pt modelId="{4BFA22EE-B580-4068-9441-AB2E83D9E293}">
      <dgm:prSet/>
      <dgm:spPr/>
      <dgm:t>
        <a:bodyPr/>
        <a:lstStyle/>
        <a:p>
          <a:r>
            <a:rPr lang="en-GB"/>
            <a:t>Use techniques like threat modelling to identify potential security issues.</a:t>
          </a:r>
          <a:endParaRPr lang="en-US"/>
        </a:p>
      </dgm:t>
    </dgm:pt>
    <dgm:pt modelId="{C934B268-470B-4420-A2CF-FA44912B1458}" type="parTrans" cxnId="{18CE84D2-DA9E-4AF3-93B2-E093E3B85C80}">
      <dgm:prSet/>
      <dgm:spPr/>
      <dgm:t>
        <a:bodyPr/>
        <a:lstStyle/>
        <a:p>
          <a:endParaRPr lang="en-US"/>
        </a:p>
      </dgm:t>
    </dgm:pt>
    <dgm:pt modelId="{FC82D8E7-8120-4793-AB27-A777A1DE775B}" type="sibTrans" cxnId="{18CE84D2-DA9E-4AF3-93B2-E093E3B85C80}">
      <dgm:prSet/>
      <dgm:spPr/>
      <dgm:t>
        <a:bodyPr/>
        <a:lstStyle/>
        <a:p>
          <a:endParaRPr lang="en-US"/>
        </a:p>
      </dgm:t>
    </dgm:pt>
    <dgm:pt modelId="{BB2FE6A1-F10B-4420-9D93-D2A1D8868D05}">
      <dgm:prSet/>
      <dgm:spPr/>
      <dgm:t>
        <a:bodyPr/>
        <a:lstStyle/>
        <a:p>
          <a:r>
            <a:rPr lang="en-CA"/>
            <a:t>Implementation: Secure Coding Practices</a:t>
          </a:r>
          <a:endParaRPr lang="en-US"/>
        </a:p>
      </dgm:t>
    </dgm:pt>
    <dgm:pt modelId="{F86AABC5-ED54-4DB5-BC16-25F0352E3DB4}" type="parTrans" cxnId="{96C72888-3050-456D-B1BE-4790F8400184}">
      <dgm:prSet/>
      <dgm:spPr/>
      <dgm:t>
        <a:bodyPr/>
        <a:lstStyle/>
        <a:p>
          <a:endParaRPr lang="en-US"/>
        </a:p>
      </dgm:t>
    </dgm:pt>
    <dgm:pt modelId="{20995184-660A-4105-BFFA-19DD1A6A51FD}" type="sibTrans" cxnId="{96C72888-3050-456D-B1BE-4790F8400184}">
      <dgm:prSet/>
      <dgm:spPr/>
      <dgm:t>
        <a:bodyPr/>
        <a:lstStyle/>
        <a:p>
          <a:endParaRPr lang="en-US"/>
        </a:p>
      </dgm:t>
    </dgm:pt>
    <dgm:pt modelId="{F422F52B-3350-46B6-A41A-994C5F811564}">
      <dgm:prSet/>
      <dgm:spPr/>
      <dgm:t>
        <a:bodyPr/>
        <a:lstStyle/>
        <a:p>
          <a:r>
            <a:rPr lang="en-GB"/>
            <a:t>Follow secure coding practices to prevent common flaws, such as input validation and proper error handling.</a:t>
          </a:r>
          <a:endParaRPr lang="en-US"/>
        </a:p>
      </dgm:t>
    </dgm:pt>
    <dgm:pt modelId="{E7203080-367B-4490-A5AC-1651D2F00288}" type="parTrans" cxnId="{7804C8F7-2558-4ED1-903E-7F4917201793}">
      <dgm:prSet/>
      <dgm:spPr/>
      <dgm:t>
        <a:bodyPr/>
        <a:lstStyle/>
        <a:p>
          <a:endParaRPr lang="en-US"/>
        </a:p>
      </dgm:t>
    </dgm:pt>
    <dgm:pt modelId="{17DFDC90-07C3-48EA-867B-1634CF797C22}" type="sibTrans" cxnId="{7804C8F7-2558-4ED1-903E-7F4917201793}">
      <dgm:prSet/>
      <dgm:spPr/>
      <dgm:t>
        <a:bodyPr/>
        <a:lstStyle/>
        <a:p>
          <a:endParaRPr lang="en-US"/>
        </a:p>
      </dgm:t>
    </dgm:pt>
    <dgm:pt modelId="{CD868C32-E385-4D4B-BCB8-C07A36A7BCD8}">
      <dgm:prSet/>
      <dgm:spPr/>
      <dgm:t>
        <a:bodyPr/>
        <a:lstStyle/>
        <a:p>
          <a:r>
            <a:rPr lang="en-GB"/>
            <a:t>Avoid using deprecated or insecure libraries.</a:t>
          </a:r>
          <a:endParaRPr lang="en-US"/>
        </a:p>
      </dgm:t>
    </dgm:pt>
    <dgm:pt modelId="{91C3261D-3B5E-474E-A6D4-3EA4F9CF9BE3}" type="parTrans" cxnId="{F98DA8A2-30A9-4C44-BD38-85B706DD450D}">
      <dgm:prSet/>
      <dgm:spPr/>
      <dgm:t>
        <a:bodyPr/>
        <a:lstStyle/>
        <a:p>
          <a:endParaRPr lang="en-US"/>
        </a:p>
      </dgm:t>
    </dgm:pt>
    <dgm:pt modelId="{6F5A2E46-6CB5-4462-90A6-371D9C4C448B}" type="sibTrans" cxnId="{F98DA8A2-30A9-4C44-BD38-85B706DD450D}">
      <dgm:prSet/>
      <dgm:spPr/>
      <dgm:t>
        <a:bodyPr/>
        <a:lstStyle/>
        <a:p>
          <a:endParaRPr lang="en-US"/>
        </a:p>
      </dgm:t>
    </dgm:pt>
    <dgm:pt modelId="{417A087B-7DAC-4A0A-A144-7742587EFD82}">
      <dgm:prSet/>
      <dgm:spPr/>
      <dgm:t>
        <a:bodyPr/>
        <a:lstStyle/>
        <a:p>
          <a:r>
            <a:rPr lang="en-GB"/>
            <a:t>Testing: Identifying and Fixing Vulnerabilities</a:t>
          </a:r>
          <a:endParaRPr lang="en-US"/>
        </a:p>
      </dgm:t>
    </dgm:pt>
    <dgm:pt modelId="{651CC58C-1BEF-4D27-A649-D43D077B9CF1}" type="parTrans" cxnId="{D9F1C5EE-0E03-4370-B6BE-545F47EFE63D}">
      <dgm:prSet/>
      <dgm:spPr/>
      <dgm:t>
        <a:bodyPr/>
        <a:lstStyle/>
        <a:p>
          <a:endParaRPr lang="en-US"/>
        </a:p>
      </dgm:t>
    </dgm:pt>
    <dgm:pt modelId="{475941FF-E20C-46F8-A3A2-8AC6FE319F92}" type="sibTrans" cxnId="{D9F1C5EE-0E03-4370-B6BE-545F47EFE63D}">
      <dgm:prSet/>
      <dgm:spPr/>
      <dgm:t>
        <a:bodyPr/>
        <a:lstStyle/>
        <a:p>
          <a:endParaRPr lang="en-US"/>
        </a:p>
      </dgm:t>
    </dgm:pt>
    <dgm:pt modelId="{77393ADB-7B1E-4F7E-ABB4-EE28935BA6DD}">
      <dgm:prSet/>
      <dgm:spPr/>
      <dgm:t>
        <a:bodyPr/>
        <a:lstStyle/>
        <a:p>
          <a:r>
            <a:rPr lang="en-GB"/>
            <a:t>Conduct security testing, including code reviews, penetration testing, and vulnerability scanning.</a:t>
          </a:r>
          <a:endParaRPr lang="en-US"/>
        </a:p>
      </dgm:t>
    </dgm:pt>
    <dgm:pt modelId="{EC4EFDA3-8517-4919-87CA-EC4A7905A4C7}" type="parTrans" cxnId="{E747FC44-1919-46AC-8FA9-18C9C64B3B4C}">
      <dgm:prSet/>
      <dgm:spPr/>
      <dgm:t>
        <a:bodyPr/>
        <a:lstStyle/>
        <a:p>
          <a:endParaRPr lang="en-US"/>
        </a:p>
      </dgm:t>
    </dgm:pt>
    <dgm:pt modelId="{ACC7621D-86A9-46B1-B379-266804D0E13C}" type="sibTrans" cxnId="{E747FC44-1919-46AC-8FA9-18C9C64B3B4C}">
      <dgm:prSet/>
      <dgm:spPr/>
      <dgm:t>
        <a:bodyPr/>
        <a:lstStyle/>
        <a:p>
          <a:endParaRPr lang="en-US"/>
        </a:p>
      </dgm:t>
    </dgm:pt>
    <dgm:pt modelId="{6BBBBB4E-E509-46D9-9CDF-EA9CB6DDFD93}">
      <dgm:prSet/>
      <dgm:spPr/>
      <dgm:t>
        <a:bodyPr/>
        <a:lstStyle/>
        <a:p>
          <a:r>
            <a:rPr lang="en-GB"/>
            <a:t>Fix vulnerabilities before the software goes live.</a:t>
          </a:r>
          <a:endParaRPr lang="en-US"/>
        </a:p>
      </dgm:t>
    </dgm:pt>
    <dgm:pt modelId="{C647C5F8-A2D0-41CB-A4EA-05203EA5A0F9}" type="parTrans" cxnId="{32B4000A-DB49-428B-8FCD-3D40F2899D73}">
      <dgm:prSet/>
      <dgm:spPr/>
      <dgm:t>
        <a:bodyPr/>
        <a:lstStyle/>
        <a:p>
          <a:endParaRPr lang="en-US"/>
        </a:p>
      </dgm:t>
    </dgm:pt>
    <dgm:pt modelId="{966F7F36-F1F3-467F-873D-AC324FC7B48C}" type="sibTrans" cxnId="{32B4000A-DB49-428B-8FCD-3D40F2899D73}">
      <dgm:prSet/>
      <dgm:spPr/>
      <dgm:t>
        <a:bodyPr/>
        <a:lstStyle/>
        <a:p>
          <a:endParaRPr lang="en-US"/>
        </a:p>
      </dgm:t>
    </dgm:pt>
    <dgm:pt modelId="{C0FA1BA2-89A0-47C4-B2CC-D685B5114F8F}">
      <dgm:prSet/>
      <dgm:spPr/>
      <dgm:t>
        <a:bodyPr/>
        <a:lstStyle/>
        <a:p>
          <a:r>
            <a:rPr lang="en-CA"/>
            <a:t>Deployment: Implementing Security Measures</a:t>
          </a:r>
          <a:endParaRPr lang="en-US"/>
        </a:p>
      </dgm:t>
    </dgm:pt>
    <dgm:pt modelId="{C64B0865-0983-4F5C-A5F3-D64AB5082FE2}" type="parTrans" cxnId="{6598ACA4-553B-4356-92ED-702F8C1B7411}">
      <dgm:prSet/>
      <dgm:spPr/>
      <dgm:t>
        <a:bodyPr/>
        <a:lstStyle/>
        <a:p>
          <a:endParaRPr lang="en-US"/>
        </a:p>
      </dgm:t>
    </dgm:pt>
    <dgm:pt modelId="{9E46916B-58B8-4145-AB5B-7037209860EE}" type="sibTrans" cxnId="{6598ACA4-553B-4356-92ED-702F8C1B7411}">
      <dgm:prSet/>
      <dgm:spPr/>
      <dgm:t>
        <a:bodyPr/>
        <a:lstStyle/>
        <a:p>
          <a:endParaRPr lang="en-US"/>
        </a:p>
      </dgm:t>
    </dgm:pt>
    <dgm:pt modelId="{1735588C-6610-43AB-A497-B172D0DD09BC}">
      <dgm:prSet/>
      <dgm:spPr/>
      <dgm:t>
        <a:bodyPr/>
        <a:lstStyle/>
        <a:p>
          <a:r>
            <a:rPr lang="en-GB"/>
            <a:t>Implement security controls such as encryption, firewalls, and access management during software deployment.</a:t>
          </a:r>
          <a:endParaRPr lang="en-US"/>
        </a:p>
      </dgm:t>
    </dgm:pt>
    <dgm:pt modelId="{CF9F43F2-74E5-4F91-9D32-A3F7CCBB7BAF}" type="parTrans" cxnId="{0A963A00-FAA2-4DB5-8DAA-B0010FCF2548}">
      <dgm:prSet/>
      <dgm:spPr/>
      <dgm:t>
        <a:bodyPr/>
        <a:lstStyle/>
        <a:p>
          <a:endParaRPr lang="en-US"/>
        </a:p>
      </dgm:t>
    </dgm:pt>
    <dgm:pt modelId="{51C12CCC-5962-4E45-8EB9-1C6751D4BD64}" type="sibTrans" cxnId="{0A963A00-FAA2-4DB5-8DAA-B0010FCF2548}">
      <dgm:prSet/>
      <dgm:spPr/>
      <dgm:t>
        <a:bodyPr/>
        <a:lstStyle/>
        <a:p>
          <a:endParaRPr lang="en-US"/>
        </a:p>
      </dgm:t>
    </dgm:pt>
    <dgm:pt modelId="{B156D606-7AAB-46E9-9D1C-7FF994B980B9}">
      <dgm:prSet/>
      <dgm:spPr/>
      <dgm:t>
        <a:bodyPr/>
        <a:lstStyle/>
        <a:p>
          <a:r>
            <a:rPr lang="en-GB"/>
            <a:t>Maintenance: Continuous Monitoring and Updates</a:t>
          </a:r>
          <a:endParaRPr lang="en-US"/>
        </a:p>
      </dgm:t>
    </dgm:pt>
    <dgm:pt modelId="{5106F0F2-5B9C-4C36-9ACE-A9EB43463F65}" type="parTrans" cxnId="{6D9F2CC0-B049-427D-8493-885D25F6F466}">
      <dgm:prSet/>
      <dgm:spPr/>
      <dgm:t>
        <a:bodyPr/>
        <a:lstStyle/>
        <a:p>
          <a:endParaRPr lang="en-US"/>
        </a:p>
      </dgm:t>
    </dgm:pt>
    <dgm:pt modelId="{D7BE2A27-DDE4-491E-A30E-7FE31994CEB8}" type="sibTrans" cxnId="{6D9F2CC0-B049-427D-8493-885D25F6F466}">
      <dgm:prSet/>
      <dgm:spPr/>
      <dgm:t>
        <a:bodyPr/>
        <a:lstStyle/>
        <a:p>
          <a:endParaRPr lang="en-US"/>
        </a:p>
      </dgm:t>
    </dgm:pt>
    <dgm:pt modelId="{753EB4F6-877E-4960-BC64-8B5B1DA2E580}">
      <dgm:prSet/>
      <dgm:spPr/>
      <dgm:t>
        <a:bodyPr/>
        <a:lstStyle/>
        <a:p>
          <a:r>
            <a:rPr lang="en-GB"/>
            <a:t>Continuously monitor the software for new threats.</a:t>
          </a:r>
          <a:endParaRPr lang="en-US"/>
        </a:p>
      </dgm:t>
    </dgm:pt>
    <dgm:pt modelId="{45C06409-275E-4EFC-82AD-9DFC7BEB7754}" type="parTrans" cxnId="{F43038A4-FB03-4516-AA93-8CB51AD61B0C}">
      <dgm:prSet/>
      <dgm:spPr/>
      <dgm:t>
        <a:bodyPr/>
        <a:lstStyle/>
        <a:p>
          <a:endParaRPr lang="en-US"/>
        </a:p>
      </dgm:t>
    </dgm:pt>
    <dgm:pt modelId="{F8D875E3-2D84-4BC6-BDC9-67F393F377F6}" type="sibTrans" cxnId="{F43038A4-FB03-4516-AA93-8CB51AD61B0C}">
      <dgm:prSet/>
      <dgm:spPr/>
      <dgm:t>
        <a:bodyPr/>
        <a:lstStyle/>
        <a:p>
          <a:endParaRPr lang="en-US"/>
        </a:p>
      </dgm:t>
    </dgm:pt>
    <dgm:pt modelId="{76CD9B1E-0414-4F17-9755-43BA513A35CA}">
      <dgm:prSet/>
      <dgm:spPr/>
      <dgm:t>
        <a:bodyPr/>
        <a:lstStyle/>
        <a:p>
          <a:r>
            <a:rPr lang="en-GB"/>
            <a:t>Regularly update the software to address security vulnerabilities and emerging threats.</a:t>
          </a:r>
          <a:endParaRPr lang="en-US"/>
        </a:p>
      </dgm:t>
    </dgm:pt>
    <dgm:pt modelId="{2280A3C6-07F5-4E09-BC14-4DE267E14771}" type="parTrans" cxnId="{3B216BE5-B292-4F98-B02E-AE059265C890}">
      <dgm:prSet/>
      <dgm:spPr/>
      <dgm:t>
        <a:bodyPr/>
        <a:lstStyle/>
        <a:p>
          <a:endParaRPr lang="en-US"/>
        </a:p>
      </dgm:t>
    </dgm:pt>
    <dgm:pt modelId="{01B4777B-C78F-4F59-8D6F-51481DE0090D}" type="sibTrans" cxnId="{3B216BE5-B292-4F98-B02E-AE059265C890}">
      <dgm:prSet/>
      <dgm:spPr/>
      <dgm:t>
        <a:bodyPr/>
        <a:lstStyle/>
        <a:p>
          <a:endParaRPr lang="en-US"/>
        </a:p>
      </dgm:t>
    </dgm:pt>
    <dgm:pt modelId="{1703329F-ED00-429A-9FDC-693F97BA3532}" type="pres">
      <dgm:prSet presAssocID="{41905831-6499-4057-8DB7-996098E00ADE}" presName="diagram" presStyleCnt="0">
        <dgm:presLayoutVars>
          <dgm:dir/>
          <dgm:resizeHandles val="exact"/>
        </dgm:presLayoutVars>
      </dgm:prSet>
      <dgm:spPr/>
    </dgm:pt>
    <dgm:pt modelId="{10B6A664-3AF8-4C7C-B31E-D8DF746B2747}" type="pres">
      <dgm:prSet presAssocID="{8C1E3011-0233-4180-B0EC-78ED295A8362}" presName="node" presStyleLbl="node1" presStyleIdx="0" presStyleCnt="5">
        <dgm:presLayoutVars>
          <dgm:bulletEnabled val="1"/>
        </dgm:presLayoutVars>
      </dgm:prSet>
      <dgm:spPr/>
    </dgm:pt>
    <dgm:pt modelId="{2ECBA362-7077-4676-96AA-7C534D53AB5C}" type="pres">
      <dgm:prSet presAssocID="{1260D70E-153E-4DF9-8CD3-25773AB12F59}" presName="sibTrans" presStyleCnt="0"/>
      <dgm:spPr/>
    </dgm:pt>
    <dgm:pt modelId="{AE915F01-0A5F-441F-BCE8-0F2902499763}" type="pres">
      <dgm:prSet presAssocID="{BB2FE6A1-F10B-4420-9D93-D2A1D8868D05}" presName="node" presStyleLbl="node1" presStyleIdx="1" presStyleCnt="5">
        <dgm:presLayoutVars>
          <dgm:bulletEnabled val="1"/>
        </dgm:presLayoutVars>
      </dgm:prSet>
      <dgm:spPr/>
    </dgm:pt>
    <dgm:pt modelId="{BC90AC1D-4CC6-4FD1-965B-5D0477048D74}" type="pres">
      <dgm:prSet presAssocID="{20995184-660A-4105-BFFA-19DD1A6A51FD}" presName="sibTrans" presStyleCnt="0"/>
      <dgm:spPr/>
    </dgm:pt>
    <dgm:pt modelId="{D34B033F-C1E1-4BBC-822A-8CEF14A9BD5F}" type="pres">
      <dgm:prSet presAssocID="{417A087B-7DAC-4A0A-A144-7742587EFD82}" presName="node" presStyleLbl="node1" presStyleIdx="2" presStyleCnt="5">
        <dgm:presLayoutVars>
          <dgm:bulletEnabled val="1"/>
        </dgm:presLayoutVars>
      </dgm:prSet>
      <dgm:spPr/>
    </dgm:pt>
    <dgm:pt modelId="{69E9EB90-B8F3-460B-93C8-A99FCC0A0FAF}" type="pres">
      <dgm:prSet presAssocID="{475941FF-E20C-46F8-A3A2-8AC6FE319F92}" presName="sibTrans" presStyleCnt="0"/>
      <dgm:spPr/>
    </dgm:pt>
    <dgm:pt modelId="{2ED4D039-54E3-4D88-951F-6493CCF4D2EA}" type="pres">
      <dgm:prSet presAssocID="{C0FA1BA2-89A0-47C4-B2CC-D685B5114F8F}" presName="node" presStyleLbl="node1" presStyleIdx="3" presStyleCnt="5">
        <dgm:presLayoutVars>
          <dgm:bulletEnabled val="1"/>
        </dgm:presLayoutVars>
      </dgm:prSet>
      <dgm:spPr/>
    </dgm:pt>
    <dgm:pt modelId="{990C0080-4428-47AC-AB2B-4E7E16F5A4E8}" type="pres">
      <dgm:prSet presAssocID="{9E46916B-58B8-4145-AB5B-7037209860EE}" presName="sibTrans" presStyleCnt="0"/>
      <dgm:spPr/>
    </dgm:pt>
    <dgm:pt modelId="{B35620BC-2FCB-41A1-A471-E688BE260825}" type="pres">
      <dgm:prSet presAssocID="{B156D606-7AAB-46E9-9D1C-7FF994B980B9}" presName="node" presStyleLbl="node1" presStyleIdx="4" presStyleCnt="5">
        <dgm:presLayoutVars>
          <dgm:bulletEnabled val="1"/>
        </dgm:presLayoutVars>
      </dgm:prSet>
      <dgm:spPr/>
    </dgm:pt>
  </dgm:ptLst>
  <dgm:cxnLst>
    <dgm:cxn modelId="{0A963A00-FAA2-4DB5-8DAA-B0010FCF2548}" srcId="{C0FA1BA2-89A0-47C4-B2CC-D685B5114F8F}" destId="{1735588C-6610-43AB-A497-B172D0DD09BC}" srcOrd="0" destOrd="0" parTransId="{CF9F43F2-74E5-4F91-9D32-A3F7CCBB7BAF}" sibTransId="{51C12CCC-5962-4E45-8EB9-1C6751D4BD64}"/>
    <dgm:cxn modelId="{32B4000A-DB49-428B-8FCD-3D40F2899D73}" srcId="{417A087B-7DAC-4A0A-A144-7742587EFD82}" destId="{6BBBBB4E-E509-46D9-9CDF-EA9CB6DDFD93}" srcOrd="1" destOrd="0" parTransId="{C647C5F8-A2D0-41CB-A4EA-05203EA5A0F9}" sibTransId="{966F7F36-F1F3-467F-873D-AC324FC7B48C}"/>
    <dgm:cxn modelId="{7F382230-D97C-4076-BFF8-C4E6C3617DF8}" type="presOf" srcId="{F422F52B-3350-46B6-A41A-994C5F811564}" destId="{AE915F01-0A5F-441F-BCE8-0F2902499763}" srcOrd="0" destOrd="1" presId="urn:microsoft.com/office/officeart/2005/8/layout/default"/>
    <dgm:cxn modelId="{4F20BD32-D7F0-410D-A871-035C97D96CA1}" type="presOf" srcId="{CD868C32-E385-4D4B-BCB8-C07A36A7BCD8}" destId="{AE915F01-0A5F-441F-BCE8-0F2902499763}" srcOrd="0" destOrd="2" presId="urn:microsoft.com/office/officeart/2005/8/layout/default"/>
    <dgm:cxn modelId="{B56E3E33-E20A-4E12-8DF4-C42D0F5983BF}" type="presOf" srcId="{BB2FE6A1-F10B-4420-9D93-D2A1D8868D05}" destId="{AE915F01-0A5F-441F-BCE8-0F2902499763}" srcOrd="0" destOrd="0" presId="urn:microsoft.com/office/officeart/2005/8/layout/default"/>
    <dgm:cxn modelId="{FFF94E36-DB49-41DE-B908-08DE68D8EF51}" type="presOf" srcId="{6BBBBB4E-E509-46D9-9CDF-EA9CB6DDFD93}" destId="{D34B033F-C1E1-4BBC-822A-8CEF14A9BD5F}" srcOrd="0" destOrd="2" presId="urn:microsoft.com/office/officeart/2005/8/layout/default"/>
    <dgm:cxn modelId="{9D98803C-8E7D-4FFF-9F18-E0AB15F87B3D}" type="presOf" srcId="{76CD9B1E-0414-4F17-9755-43BA513A35CA}" destId="{B35620BC-2FCB-41A1-A471-E688BE260825}" srcOrd="0" destOrd="2" presId="urn:microsoft.com/office/officeart/2005/8/layout/default"/>
    <dgm:cxn modelId="{E747FC44-1919-46AC-8FA9-18C9C64B3B4C}" srcId="{417A087B-7DAC-4A0A-A144-7742587EFD82}" destId="{77393ADB-7B1E-4F7E-ABB4-EE28935BA6DD}" srcOrd="0" destOrd="0" parTransId="{EC4EFDA3-8517-4919-87CA-EC4A7905A4C7}" sibTransId="{ACC7621D-86A9-46B1-B379-266804D0E13C}"/>
    <dgm:cxn modelId="{BAAD1768-19F1-4A5D-955C-89329F60E4A8}" type="presOf" srcId="{1735588C-6610-43AB-A497-B172D0DD09BC}" destId="{2ED4D039-54E3-4D88-951F-6493CCF4D2EA}" srcOrd="0" destOrd="1" presId="urn:microsoft.com/office/officeart/2005/8/layout/default"/>
    <dgm:cxn modelId="{14C31D4A-4639-4508-9219-6FE431BD5471}" srcId="{8C1E3011-0233-4180-B0EC-78ED295A8362}" destId="{6BE3A419-A3B0-4F02-8DEC-1BDB5916BD8E}" srcOrd="0" destOrd="0" parTransId="{075E72E2-BFA2-4BDC-B25A-B54E8FAAD39B}" sibTransId="{6B0D6FC0-18BF-4DEC-8571-D83FB1BFB005}"/>
    <dgm:cxn modelId="{AC725051-493B-4601-963F-CFAA480EB19A}" type="presOf" srcId="{417A087B-7DAC-4A0A-A144-7742587EFD82}" destId="{D34B033F-C1E1-4BBC-822A-8CEF14A9BD5F}" srcOrd="0" destOrd="0" presId="urn:microsoft.com/office/officeart/2005/8/layout/default"/>
    <dgm:cxn modelId="{D94BEB75-CBD7-472E-98D5-C4F6B7552CBC}" type="presOf" srcId="{4BFA22EE-B580-4068-9441-AB2E83D9E293}" destId="{10B6A664-3AF8-4C7C-B31E-D8DF746B2747}" srcOrd="0" destOrd="2" presId="urn:microsoft.com/office/officeart/2005/8/layout/default"/>
    <dgm:cxn modelId="{E1DF9879-4958-4FA3-9CE4-31CD4421965A}" type="presOf" srcId="{77393ADB-7B1E-4F7E-ABB4-EE28935BA6DD}" destId="{D34B033F-C1E1-4BBC-822A-8CEF14A9BD5F}" srcOrd="0" destOrd="1" presId="urn:microsoft.com/office/officeart/2005/8/layout/default"/>
    <dgm:cxn modelId="{4D06A47E-C48A-427F-BF45-503143BBEBB6}" type="presOf" srcId="{41905831-6499-4057-8DB7-996098E00ADE}" destId="{1703329F-ED00-429A-9FDC-693F97BA3532}" srcOrd="0" destOrd="0" presId="urn:microsoft.com/office/officeart/2005/8/layout/default"/>
    <dgm:cxn modelId="{96C72888-3050-456D-B1BE-4790F8400184}" srcId="{41905831-6499-4057-8DB7-996098E00ADE}" destId="{BB2FE6A1-F10B-4420-9D93-D2A1D8868D05}" srcOrd="1" destOrd="0" parTransId="{F86AABC5-ED54-4DB5-BC16-25F0352E3DB4}" sibTransId="{20995184-660A-4105-BFFA-19DD1A6A51FD}"/>
    <dgm:cxn modelId="{F98DA8A2-30A9-4C44-BD38-85B706DD450D}" srcId="{BB2FE6A1-F10B-4420-9D93-D2A1D8868D05}" destId="{CD868C32-E385-4D4B-BCB8-C07A36A7BCD8}" srcOrd="1" destOrd="0" parTransId="{91C3261D-3B5E-474E-A6D4-3EA4F9CF9BE3}" sibTransId="{6F5A2E46-6CB5-4462-90A6-371D9C4C448B}"/>
    <dgm:cxn modelId="{F43038A4-FB03-4516-AA93-8CB51AD61B0C}" srcId="{B156D606-7AAB-46E9-9D1C-7FF994B980B9}" destId="{753EB4F6-877E-4960-BC64-8B5B1DA2E580}" srcOrd="0" destOrd="0" parTransId="{45C06409-275E-4EFC-82AD-9DFC7BEB7754}" sibTransId="{F8D875E3-2D84-4BC6-BDC9-67F393F377F6}"/>
    <dgm:cxn modelId="{6598ACA4-553B-4356-92ED-702F8C1B7411}" srcId="{41905831-6499-4057-8DB7-996098E00ADE}" destId="{C0FA1BA2-89A0-47C4-B2CC-D685B5114F8F}" srcOrd="3" destOrd="0" parTransId="{C64B0865-0983-4F5C-A5F3-D64AB5082FE2}" sibTransId="{9E46916B-58B8-4145-AB5B-7037209860EE}"/>
    <dgm:cxn modelId="{286335B9-82C9-4539-BF3C-AD18EC90DEA6}" srcId="{41905831-6499-4057-8DB7-996098E00ADE}" destId="{8C1E3011-0233-4180-B0EC-78ED295A8362}" srcOrd="0" destOrd="0" parTransId="{29A87B5C-8B4C-4F65-948C-B33ECBD1B94C}" sibTransId="{1260D70E-153E-4DF9-8CD3-25773AB12F59}"/>
    <dgm:cxn modelId="{6D9F2CC0-B049-427D-8493-885D25F6F466}" srcId="{41905831-6499-4057-8DB7-996098E00ADE}" destId="{B156D606-7AAB-46E9-9D1C-7FF994B980B9}" srcOrd="4" destOrd="0" parTransId="{5106F0F2-5B9C-4C36-9ACE-A9EB43463F65}" sibTransId="{D7BE2A27-DDE4-491E-A30E-7FE31994CEB8}"/>
    <dgm:cxn modelId="{776F54C2-01BB-4D48-AEB9-8A4897D872F7}" type="presOf" srcId="{8C1E3011-0233-4180-B0EC-78ED295A8362}" destId="{10B6A664-3AF8-4C7C-B31E-D8DF746B2747}" srcOrd="0" destOrd="0" presId="urn:microsoft.com/office/officeart/2005/8/layout/default"/>
    <dgm:cxn modelId="{18CE84D2-DA9E-4AF3-93B2-E093E3B85C80}" srcId="{8C1E3011-0233-4180-B0EC-78ED295A8362}" destId="{4BFA22EE-B580-4068-9441-AB2E83D9E293}" srcOrd="1" destOrd="0" parTransId="{C934B268-470B-4420-A2CF-FA44912B1458}" sibTransId="{FC82D8E7-8120-4793-AB27-A777A1DE775B}"/>
    <dgm:cxn modelId="{7DDCBFD8-99FD-4F6C-8177-C9B19CB22867}" type="presOf" srcId="{753EB4F6-877E-4960-BC64-8B5B1DA2E580}" destId="{B35620BC-2FCB-41A1-A471-E688BE260825}" srcOrd="0" destOrd="1" presId="urn:microsoft.com/office/officeart/2005/8/layout/default"/>
    <dgm:cxn modelId="{3B216BE5-B292-4F98-B02E-AE059265C890}" srcId="{B156D606-7AAB-46E9-9D1C-7FF994B980B9}" destId="{76CD9B1E-0414-4F17-9755-43BA513A35CA}" srcOrd="1" destOrd="0" parTransId="{2280A3C6-07F5-4E09-BC14-4DE267E14771}" sibTransId="{01B4777B-C78F-4F59-8D6F-51481DE0090D}"/>
    <dgm:cxn modelId="{762E48E8-9B7C-4292-A7E5-555075726EE6}" type="presOf" srcId="{6BE3A419-A3B0-4F02-8DEC-1BDB5916BD8E}" destId="{10B6A664-3AF8-4C7C-B31E-D8DF746B2747}" srcOrd="0" destOrd="1" presId="urn:microsoft.com/office/officeart/2005/8/layout/default"/>
    <dgm:cxn modelId="{6D4D1AE9-694A-4002-AB00-21913D244264}" type="presOf" srcId="{B156D606-7AAB-46E9-9D1C-7FF994B980B9}" destId="{B35620BC-2FCB-41A1-A471-E688BE260825}" srcOrd="0" destOrd="0" presId="urn:microsoft.com/office/officeart/2005/8/layout/default"/>
    <dgm:cxn modelId="{D9F1C5EE-0E03-4370-B6BE-545F47EFE63D}" srcId="{41905831-6499-4057-8DB7-996098E00ADE}" destId="{417A087B-7DAC-4A0A-A144-7742587EFD82}" srcOrd="2" destOrd="0" parTransId="{651CC58C-1BEF-4D27-A649-D43D077B9CF1}" sibTransId="{475941FF-E20C-46F8-A3A2-8AC6FE319F92}"/>
    <dgm:cxn modelId="{7804C8F7-2558-4ED1-903E-7F4917201793}" srcId="{BB2FE6A1-F10B-4420-9D93-D2A1D8868D05}" destId="{F422F52B-3350-46B6-A41A-994C5F811564}" srcOrd="0" destOrd="0" parTransId="{E7203080-367B-4490-A5AC-1651D2F00288}" sibTransId="{17DFDC90-07C3-48EA-867B-1634CF797C22}"/>
    <dgm:cxn modelId="{A89431FE-D6FD-4A47-AB13-175661366482}" type="presOf" srcId="{C0FA1BA2-89A0-47C4-B2CC-D685B5114F8F}" destId="{2ED4D039-54E3-4D88-951F-6493CCF4D2EA}" srcOrd="0" destOrd="0" presId="urn:microsoft.com/office/officeart/2005/8/layout/default"/>
    <dgm:cxn modelId="{89D29318-182D-4D61-9820-142F96C753AE}" type="presParOf" srcId="{1703329F-ED00-429A-9FDC-693F97BA3532}" destId="{10B6A664-3AF8-4C7C-B31E-D8DF746B2747}" srcOrd="0" destOrd="0" presId="urn:microsoft.com/office/officeart/2005/8/layout/default"/>
    <dgm:cxn modelId="{5C1CAE97-C94B-4319-BD9F-6E4A0699F683}" type="presParOf" srcId="{1703329F-ED00-429A-9FDC-693F97BA3532}" destId="{2ECBA362-7077-4676-96AA-7C534D53AB5C}" srcOrd="1" destOrd="0" presId="urn:microsoft.com/office/officeart/2005/8/layout/default"/>
    <dgm:cxn modelId="{7DD0B024-E49F-42D2-8557-0B2B2A0134D0}" type="presParOf" srcId="{1703329F-ED00-429A-9FDC-693F97BA3532}" destId="{AE915F01-0A5F-441F-BCE8-0F2902499763}" srcOrd="2" destOrd="0" presId="urn:microsoft.com/office/officeart/2005/8/layout/default"/>
    <dgm:cxn modelId="{C46EA49F-F5D0-4A9D-BF76-5B47D6DC3F92}" type="presParOf" srcId="{1703329F-ED00-429A-9FDC-693F97BA3532}" destId="{BC90AC1D-4CC6-4FD1-965B-5D0477048D74}" srcOrd="3" destOrd="0" presId="urn:microsoft.com/office/officeart/2005/8/layout/default"/>
    <dgm:cxn modelId="{F4325FCA-9D20-4F9A-A87A-33EA3B58677D}" type="presParOf" srcId="{1703329F-ED00-429A-9FDC-693F97BA3532}" destId="{D34B033F-C1E1-4BBC-822A-8CEF14A9BD5F}" srcOrd="4" destOrd="0" presId="urn:microsoft.com/office/officeart/2005/8/layout/default"/>
    <dgm:cxn modelId="{F6669634-FE7C-4992-B47D-2A7E8090E207}" type="presParOf" srcId="{1703329F-ED00-429A-9FDC-693F97BA3532}" destId="{69E9EB90-B8F3-460B-93C8-A99FCC0A0FAF}" srcOrd="5" destOrd="0" presId="urn:microsoft.com/office/officeart/2005/8/layout/default"/>
    <dgm:cxn modelId="{5B212B76-CCD0-424E-979A-64D628AF14DA}" type="presParOf" srcId="{1703329F-ED00-429A-9FDC-693F97BA3532}" destId="{2ED4D039-54E3-4D88-951F-6493CCF4D2EA}" srcOrd="6" destOrd="0" presId="urn:microsoft.com/office/officeart/2005/8/layout/default"/>
    <dgm:cxn modelId="{46F9C014-628B-411B-BDDB-B11E6B36CDB1}" type="presParOf" srcId="{1703329F-ED00-429A-9FDC-693F97BA3532}" destId="{990C0080-4428-47AC-AB2B-4E7E16F5A4E8}" srcOrd="7" destOrd="0" presId="urn:microsoft.com/office/officeart/2005/8/layout/default"/>
    <dgm:cxn modelId="{97EBB745-6FBA-471D-9DBC-AFF17398F52B}" type="presParOf" srcId="{1703329F-ED00-429A-9FDC-693F97BA3532}" destId="{B35620BC-2FCB-41A1-A471-E688BE26082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6A664-3AF8-4C7C-B31E-D8DF746B2747}">
      <dsp:nvSpPr>
        <dsp:cNvPr id="0" name=""/>
        <dsp:cNvSpPr/>
      </dsp:nvSpPr>
      <dsp:spPr>
        <a:xfrm>
          <a:off x="930572" y="3032"/>
          <a:ext cx="2833338" cy="170000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Design: Applying Secure Design Principles</a:t>
          </a:r>
          <a:endParaRPr lang="en-US" sz="1600" kern="1200"/>
        </a:p>
        <a:p>
          <a:pPr marL="114300" lvl="1" indent="-114300" algn="l" defTabSz="533400">
            <a:lnSpc>
              <a:spcPct val="90000"/>
            </a:lnSpc>
            <a:spcBef>
              <a:spcPct val="0"/>
            </a:spcBef>
            <a:spcAft>
              <a:spcPct val="15000"/>
            </a:spcAft>
            <a:buChar char="•"/>
          </a:pPr>
          <a:r>
            <a:rPr lang="en-CA" sz="1200" kern="1200"/>
            <a:t>Incorporate secure design principles to minimize vulnerabilities.</a:t>
          </a:r>
          <a:endParaRPr lang="en-US" sz="1200" kern="1200"/>
        </a:p>
        <a:p>
          <a:pPr marL="114300" lvl="1" indent="-114300" algn="l" defTabSz="533400">
            <a:lnSpc>
              <a:spcPct val="90000"/>
            </a:lnSpc>
            <a:spcBef>
              <a:spcPct val="0"/>
            </a:spcBef>
            <a:spcAft>
              <a:spcPct val="15000"/>
            </a:spcAft>
            <a:buChar char="•"/>
          </a:pPr>
          <a:r>
            <a:rPr lang="en-GB" sz="1200" kern="1200"/>
            <a:t>Use techniques like threat modelling to identify potential security issues.</a:t>
          </a:r>
          <a:endParaRPr lang="en-US" sz="1200" kern="1200"/>
        </a:p>
      </dsp:txBody>
      <dsp:txXfrm>
        <a:off x="930572" y="3032"/>
        <a:ext cx="2833338" cy="1700003"/>
      </dsp:txXfrm>
    </dsp:sp>
    <dsp:sp modelId="{AE915F01-0A5F-441F-BCE8-0F2902499763}">
      <dsp:nvSpPr>
        <dsp:cNvPr id="0" name=""/>
        <dsp:cNvSpPr/>
      </dsp:nvSpPr>
      <dsp:spPr>
        <a:xfrm>
          <a:off x="4047245" y="3032"/>
          <a:ext cx="2833338" cy="1700003"/>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a:t>Implementation: Secure Coding Practices</a:t>
          </a:r>
          <a:endParaRPr lang="en-US" sz="1600" kern="1200"/>
        </a:p>
        <a:p>
          <a:pPr marL="114300" lvl="1" indent="-114300" algn="l" defTabSz="533400">
            <a:lnSpc>
              <a:spcPct val="90000"/>
            </a:lnSpc>
            <a:spcBef>
              <a:spcPct val="0"/>
            </a:spcBef>
            <a:spcAft>
              <a:spcPct val="15000"/>
            </a:spcAft>
            <a:buChar char="•"/>
          </a:pPr>
          <a:r>
            <a:rPr lang="en-GB" sz="1200" kern="1200"/>
            <a:t>Follow secure coding practices to prevent common flaws, such as input validation and proper error handling.</a:t>
          </a:r>
          <a:endParaRPr lang="en-US" sz="1200" kern="1200"/>
        </a:p>
        <a:p>
          <a:pPr marL="114300" lvl="1" indent="-114300" algn="l" defTabSz="533400">
            <a:lnSpc>
              <a:spcPct val="90000"/>
            </a:lnSpc>
            <a:spcBef>
              <a:spcPct val="0"/>
            </a:spcBef>
            <a:spcAft>
              <a:spcPct val="15000"/>
            </a:spcAft>
            <a:buChar char="•"/>
          </a:pPr>
          <a:r>
            <a:rPr lang="en-GB" sz="1200" kern="1200"/>
            <a:t>Avoid using deprecated or insecure libraries.</a:t>
          </a:r>
          <a:endParaRPr lang="en-US" sz="1200" kern="1200"/>
        </a:p>
      </dsp:txBody>
      <dsp:txXfrm>
        <a:off x="4047245" y="3032"/>
        <a:ext cx="2833338" cy="1700003"/>
      </dsp:txXfrm>
    </dsp:sp>
    <dsp:sp modelId="{D34B033F-C1E1-4BBC-822A-8CEF14A9BD5F}">
      <dsp:nvSpPr>
        <dsp:cNvPr id="0" name=""/>
        <dsp:cNvSpPr/>
      </dsp:nvSpPr>
      <dsp:spPr>
        <a:xfrm>
          <a:off x="7163917" y="3032"/>
          <a:ext cx="2833338" cy="170000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Testing: Identifying and Fixing Vulnerabilities</a:t>
          </a:r>
          <a:endParaRPr lang="en-US" sz="1600" kern="1200"/>
        </a:p>
        <a:p>
          <a:pPr marL="114300" lvl="1" indent="-114300" algn="l" defTabSz="533400">
            <a:lnSpc>
              <a:spcPct val="90000"/>
            </a:lnSpc>
            <a:spcBef>
              <a:spcPct val="0"/>
            </a:spcBef>
            <a:spcAft>
              <a:spcPct val="15000"/>
            </a:spcAft>
            <a:buChar char="•"/>
          </a:pPr>
          <a:r>
            <a:rPr lang="en-GB" sz="1200" kern="1200"/>
            <a:t>Conduct security testing, including code reviews, penetration testing, and vulnerability scanning.</a:t>
          </a:r>
          <a:endParaRPr lang="en-US" sz="1200" kern="1200"/>
        </a:p>
        <a:p>
          <a:pPr marL="114300" lvl="1" indent="-114300" algn="l" defTabSz="533400">
            <a:lnSpc>
              <a:spcPct val="90000"/>
            </a:lnSpc>
            <a:spcBef>
              <a:spcPct val="0"/>
            </a:spcBef>
            <a:spcAft>
              <a:spcPct val="15000"/>
            </a:spcAft>
            <a:buChar char="•"/>
          </a:pPr>
          <a:r>
            <a:rPr lang="en-GB" sz="1200" kern="1200"/>
            <a:t>Fix vulnerabilities before the software goes live.</a:t>
          </a:r>
          <a:endParaRPr lang="en-US" sz="1200" kern="1200"/>
        </a:p>
      </dsp:txBody>
      <dsp:txXfrm>
        <a:off x="7163917" y="3032"/>
        <a:ext cx="2833338" cy="1700003"/>
      </dsp:txXfrm>
    </dsp:sp>
    <dsp:sp modelId="{2ED4D039-54E3-4D88-951F-6493CCF4D2EA}">
      <dsp:nvSpPr>
        <dsp:cNvPr id="0" name=""/>
        <dsp:cNvSpPr/>
      </dsp:nvSpPr>
      <dsp:spPr>
        <a:xfrm>
          <a:off x="2488909" y="1986369"/>
          <a:ext cx="2833338" cy="1700003"/>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a:t>Deployment: Implementing Security Measures</a:t>
          </a:r>
          <a:endParaRPr lang="en-US" sz="1600" kern="1200"/>
        </a:p>
        <a:p>
          <a:pPr marL="114300" lvl="1" indent="-114300" algn="l" defTabSz="533400">
            <a:lnSpc>
              <a:spcPct val="90000"/>
            </a:lnSpc>
            <a:spcBef>
              <a:spcPct val="0"/>
            </a:spcBef>
            <a:spcAft>
              <a:spcPct val="15000"/>
            </a:spcAft>
            <a:buChar char="•"/>
          </a:pPr>
          <a:r>
            <a:rPr lang="en-GB" sz="1200" kern="1200"/>
            <a:t>Implement security controls such as encryption, firewalls, and access management during software deployment.</a:t>
          </a:r>
          <a:endParaRPr lang="en-US" sz="1200" kern="1200"/>
        </a:p>
      </dsp:txBody>
      <dsp:txXfrm>
        <a:off x="2488909" y="1986369"/>
        <a:ext cx="2833338" cy="1700003"/>
      </dsp:txXfrm>
    </dsp:sp>
    <dsp:sp modelId="{B35620BC-2FCB-41A1-A471-E688BE260825}">
      <dsp:nvSpPr>
        <dsp:cNvPr id="0" name=""/>
        <dsp:cNvSpPr/>
      </dsp:nvSpPr>
      <dsp:spPr>
        <a:xfrm>
          <a:off x="5605581" y="1986369"/>
          <a:ext cx="2833338" cy="170000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Maintenance: Continuous Monitoring and Updates</a:t>
          </a:r>
          <a:endParaRPr lang="en-US" sz="1600" kern="1200"/>
        </a:p>
        <a:p>
          <a:pPr marL="114300" lvl="1" indent="-114300" algn="l" defTabSz="533400">
            <a:lnSpc>
              <a:spcPct val="90000"/>
            </a:lnSpc>
            <a:spcBef>
              <a:spcPct val="0"/>
            </a:spcBef>
            <a:spcAft>
              <a:spcPct val="15000"/>
            </a:spcAft>
            <a:buChar char="•"/>
          </a:pPr>
          <a:r>
            <a:rPr lang="en-GB" sz="1200" kern="1200"/>
            <a:t>Continuously monitor the software for new threats.</a:t>
          </a:r>
          <a:endParaRPr lang="en-US" sz="1200" kern="1200"/>
        </a:p>
        <a:p>
          <a:pPr marL="114300" lvl="1" indent="-114300" algn="l" defTabSz="533400">
            <a:lnSpc>
              <a:spcPct val="90000"/>
            </a:lnSpc>
            <a:spcBef>
              <a:spcPct val="0"/>
            </a:spcBef>
            <a:spcAft>
              <a:spcPct val="15000"/>
            </a:spcAft>
            <a:buChar char="•"/>
          </a:pPr>
          <a:r>
            <a:rPr lang="en-GB" sz="1200" kern="1200"/>
            <a:t>Regularly update the software to address security vulnerabilities and emerging threats.</a:t>
          </a:r>
          <a:endParaRPr lang="en-US" sz="1200" kern="1200"/>
        </a:p>
      </dsp:txBody>
      <dsp:txXfrm>
        <a:off x="5605581" y="1986369"/>
        <a:ext cx="2833338" cy="17000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5218666-A2F1-4943-A08A-38BF93BD1DA2}" type="datetimeFigureOut">
              <a:rPr lang="en-CA" smtClean="0"/>
              <a:t>2024-09-26</a:t>
            </a:fld>
            <a:endParaRPr lang="en-CA"/>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6A68FA9-16BB-45F1-9BA3-6524B5B8D6E7}" type="slidenum">
              <a:rPr lang="en-CA" smtClean="0"/>
              <a:t>‹#›</a:t>
            </a:fld>
            <a:endParaRPr lang="en-CA"/>
          </a:p>
        </p:txBody>
      </p:sp>
    </p:spTree>
    <p:extLst>
      <p:ext uri="{BB962C8B-B14F-4D97-AF65-F5344CB8AC3E}">
        <p14:creationId xmlns:p14="http://schemas.microsoft.com/office/powerpoint/2010/main" val="148875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windows/win32/com/component-object-model--com--porta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8E8"/>
                </a:solidFill>
                <a:effectLst/>
                <a:latin typeface="Google Sans"/>
              </a:rPr>
              <a:t>A Remote Procedure Call (RPC) is a software communication protocol that one program uses to request a service from another program located on a different computer and network, without having to understand the network's details.</a:t>
            </a:r>
          </a:p>
          <a:p>
            <a:r>
              <a:rPr lang="en-GB" b="0" i="0" dirty="0">
                <a:solidFill>
                  <a:srgbClr val="E8E8E8"/>
                </a:solidFill>
                <a:effectLst/>
                <a:latin typeface="Google Sans"/>
              </a:rPr>
              <a:t>The DCOM wire protocol is based on Distributed Computing Environment/Remote Procedure Calls (DCE/RPC), which provides a standard for converting in-memory data structures into network packets. The DCOM protocol uses RPCs to expose application objects, while handling the low-level details of a network protocol.</a:t>
            </a:r>
          </a:p>
          <a:p>
            <a:pPr algn="l"/>
            <a:r>
              <a:rPr lang="en-CA" b="0" i="0" dirty="0">
                <a:solidFill>
                  <a:srgbClr val="E8E8E8"/>
                </a:solidFill>
                <a:effectLst/>
                <a:latin typeface="Google Sans"/>
              </a:rPr>
              <a:t>(Distributed Computing Environment) </a:t>
            </a:r>
            <a:r>
              <a:rPr lang="en-CA" b="0" i="0" dirty="0">
                <a:solidFill>
                  <a:srgbClr val="FFFFFF"/>
                </a:solidFill>
                <a:effectLst/>
                <a:latin typeface="Google Sans"/>
              </a:rPr>
              <a:t>Software from The Open Group that allows applications to be built across heterogeneous platforms in a network</a:t>
            </a:r>
            <a:r>
              <a:rPr lang="en-CA" b="0" i="0" dirty="0">
                <a:solidFill>
                  <a:srgbClr val="E8E8E8"/>
                </a:solidFill>
                <a:effectLst/>
                <a:latin typeface="Google Sans"/>
              </a:rPr>
              <a:t>. DCE includes security, directory naming, time synchronization, file sharing, RPCs and multithreading services.</a:t>
            </a:r>
            <a:endParaRPr lang="en-CA" b="0" i="0" dirty="0">
              <a:solidFill>
                <a:srgbClr val="E8E8E8"/>
              </a:solidFill>
              <a:effectLst/>
              <a:latin typeface="Arial" panose="020B0604020202020204" pitchFamily="34" charset="0"/>
            </a:endParaRPr>
          </a:p>
          <a:p>
            <a:br>
              <a:rPr lang="en-CA" b="0" i="0" dirty="0">
                <a:solidFill>
                  <a:srgbClr val="E8E8E8"/>
                </a:solidFill>
                <a:effectLst/>
                <a:latin typeface="Arial" panose="020B0604020202020204" pitchFamily="34" charset="0"/>
              </a:rPr>
            </a:br>
            <a:endParaRPr lang="en-GB" b="0" i="0" dirty="0">
              <a:solidFill>
                <a:srgbClr val="E8E8E8"/>
              </a:solidFill>
              <a:effectLst/>
              <a:latin typeface="Google Sans"/>
            </a:endParaRPr>
          </a:p>
          <a:p>
            <a:endParaRPr lang="en-GB" b="0" i="0" dirty="0">
              <a:solidFill>
                <a:srgbClr val="E8E8E8"/>
              </a:solidFill>
              <a:effectLst/>
              <a:latin typeface="Google Sans"/>
            </a:endParaRPr>
          </a:p>
          <a:p>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44</a:t>
            </a:fld>
            <a:endParaRPr lang="en-CA"/>
          </a:p>
        </p:txBody>
      </p:sp>
    </p:spTree>
    <p:extLst>
      <p:ext uri="{BB962C8B-B14F-4D97-AF65-F5344CB8AC3E}">
        <p14:creationId xmlns:p14="http://schemas.microsoft.com/office/powerpoint/2010/main" val="97103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8E8"/>
                </a:solidFill>
                <a:effectLst/>
                <a:latin typeface="Google Sans"/>
              </a:rPr>
              <a:t>SQLMAP is an open-source penetration tool. SQLMAP </a:t>
            </a:r>
            <a:r>
              <a:rPr lang="en-GB" b="0" i="0" dirty="0">
                <a:solidFill>
                  <a:srgbClr val="FFFFFF"/>
                </a:solidFill>
                <a:effectLst/>
                <a:latin typeface="Google Sans"/>
              </a:rPr>
              <a:t>allows you to automate the process of identifying and then exploiting SQL injection flaws and subsequently taking control of the database servers</a:t>
            </a:r>
            <a:r>
              <a:rPr lang="en-GB" b="0" i="0" dirty="0">
                <a:solidFill>
                  <a:srgbClr val="E8E8E8"/>
                </a:solidFill>
                <a:effectLst/>
                <a:latin typeface="Google Sans"/>
              </a:rPr>
              <a:t>. In addition, SQLMAP comes with a detection engine that includes advanced features to support penetration testing.</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109</a:t>
            </a:fld>
            <a:endParaRPr lang="en-CA"/>
          </a:p>
        </p:txBody>
      </p:sp>
    </p:spTree>
    <p:extLst>
      <p:ext uri="{BB962C8B-B14F-4D97-AF65-F5344CB8AC3E}">
        <p14:creationId xmlns:p14="http://schemas.microsoft.com/office/powerpoint/2010/main" val="336442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the listed security issues, such as cross-site scripting (XSS), SQL injection, buffer overflows, and cross-site request forgery (CSRF), occur primarily due to improper or missing input validation. Properly validating and sanitizing input helps prevent attackers from injecting malicious code or exploiting vulnerabilities in the application.</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110</a:t>
            </a:fld>
            <a:endParaRPr lang="en-CA"/>
          </a:p>
        </p:txBody>
      </p:sp>
    </p:spTree>
    <p:extLst>
      <p:ext uri="{BB962C8B-B14F-4D97-AF65-F5344CB8AC3E}">
        <p14:creationId xmlns:p14="http://schemas.microsoft.com/office/powerpoint/2010/main" val="293805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8E8"/>
                </a:solidFill>
                <a:effectLst/>
                <a:latin typeface="Google Sans"/>
              </a:rPr>
              <a:t>A man-in-the-middle (MITM) attack is a cyber attack in which a threat actor puts themselves in the middle of two parties, typically a user and an application, to intercept their communications and data exchanges and use them for malicious purposes like making unauthorized purchases or hacking.</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114</a:t>
            </a:fld>
            <a:endParaRPr lang="en-CA"/>
          </a:p>
        </p:txBody>
      </p:sp>
    </p:spTree>
    <p:extLst>
      <p:ext uri="{BB962C8B-B14F-4D97-AF65-F5344CB8AC3E}">
        <p14:creationId xmlns:p14="http://schemas.microsoft.com/office/powerpoint/2010/main" val="2215760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929">
              <a:spcBef>
                <a:spcPts val="411"/>
              </a:spcBef>
            </a:pPr>
            <a:r>
              <a:rPr lang="en-GB" dirty="0"/>
              <a:t>From</a:t>
            </a:r>
            <a:r>
              <a:rPr lang="en-GB" b="0" spc="11" dirty="0">
                <a:latin typeface="Times New Roman"/>
                <a:cs typeface="Times New Roman"/>
              </a:rPr>
              <a:t> </a:t>
            </a:r>
            <a:r>
              <a:rPr lang="en-GB" dirty="0"/>
              <a:t>Carnegie</a:t>
            </a:r>
            <a:r>
              <a:rPr lang="en-GB" b="0" spc="18" dirty="0">
                <a:latin typeface="Times New Roman"/>
                <a:cs typeface="Times New Roman"/>
              </a:rPr>
              <a:t> </a:t>
            </a:r>
            <a:r>
              <a:rPr lang="en-GB" spc="-7" dirty="0"/>
              <a:t>Mellon</a:t>
            </a:r>
          </a:p>
          <a:p>
            <a:pPr marL="8929" marR="3572">
              <a:lnSpc>
                <a:spcPts val="3516"/>
              </a:lnSpc>
              <a:spcBef>
                <a:spcPts val="611"/>
              </a:spcBef>
            </a:pPr>
            <a:r>
              <a:rPr lang="en-GB" dirty="0"/>
              <a:t>A</a:t>
            </a:r>
            <a:r>
              <a:rPr lang="en-GB" b="0" spc="-84" dirty="0">
                <a:latin typeface="Times New Roman"/>
                <a:cs typeface="Times New Roman"/>
              </a:rPr>
              <a:t> </a:t>
            </a:r>
            <a:r>
              <a:rPr lang="en-GB" dirty="0"/>
              <a:t>methodical</a:t>
            </a:r>
            <a:r>
              <a:rPr lang="en-GB" b="0" spc="28" dirty="0">
                <a:latin typeface="Times New Roman"/>
                <a:cs typeface="Times New Roman"/>
              </a:rPr>
              <a:t> </a:t>
            </a:r>
            <a:r>
              <a:rPr lang="en-GB" dirty="0"/>
              <a:t>framework</a:t>
            </a:r>
            <a:r>
              <a:rPr lang="en-GB" b="0" spc="25" dirty="0">
                <a:latin typeface="Times New Roman"/>
                <a:cs typeface="Times New Roman"/>
              </a:rPr>
              <a:t> </a:t>
            </a:r>
            <a:r>
              <a:rPr lang="en-GB" dirty="0"/>
              <a:t>for</a:t>
            </a:r>
            <a:r>
              <a:rPr lang="en-GB" b="0" spc="28" dirty="0">
                <a:latin typeface="Times New Roman"/>
                <a:cs typeface="Times New Roman"/>
              </a:rPr>
              <a:t> </a:t>
            </a:r>
            <a:r>
              <a:rPr lang="en-GB" spc="-7" dirty="0"/>
              <a:t>creating</a:t>
            </a:r>
            <a:r>
              <a:rPr lang="en-GB" b="0" spc="-7" dirty="0">
                <a:latin typeface="Times New Roman"/>
                <a:cs typeface="Times New Roman"/>
              </a:rPr>
              <a:t> </a:t>
            </a:r>
            <a:r>
              <a:rPr lang="en-GB" dirty="0"/>
              <a:t>quality</a:t>
            </a:r>
            <a:r>
              <a:rPr lang="en-GB" b="0" spc="-4" dirty="0">
                <a:latin typeface="Times New Roman"/>
                <a:cs typeface="Times New Roman"/>
              </a:rPr>
              <a:t> </a:t>
            </a:r>
            <a:r>
              <a:rPr lang="en-GB" spc="-7" dirty="0"/>
              <a:t>software</a:t>
            </a:r>
          </a:p>
          <a:p>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140</a:t>
            </a:fld>
            <a:endParaRPr lang="en-CA"/>
          </a:p>
        </p:txBody>
      </p:sp>
    </p:spTree>
    <p:extLst>
      <p:ext uri="{BB962C8B-B14F-4D97-AF65-F5344CB8AC3E}">
        <p14:creationId xmlns:p14="http://schemas.microsoft.com/office/powerpoint/2010/main" val="256965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BCC0C3"/>
                </a:solidFill>
                <a:effectLst/>
                <a:latin typeface="Arial" panose="020B0604020202020204" pitchFamily="34" charset="0"/>
              </a:rPr>
              <a:t>Lightweight directory access protocol (LDAP</a:t>
            </a:r>
            <a:r>
              <a:rPr lang="en-GB" b="0" i="0" dirty="0">
                <a:solidFill>
                  <a:srgbClr val="BDC1C6"/>
                </a:solidFill>
                <a:effectLst/>
                <a:latin typeface="Arial" panose="020B0604020202020204" pitchFamily="34" charset="0"/>
              </a:rPr>
              <a:t>) is a protocol that makes it possible for applications to query user information rapidly.</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60</a:t>
            </a:fld>
            <a:endParaRPr lang="en-CA"/>
          </a:p>
        </p:txBody>
      </p:sp>
    </p:spTree>
    <p:extLst>
      <p:ext uri="{BB962C8B-B14F-4D97-AF65-F5344CB8AC3E}">
        <p14:creationId xmlns:p14="http://schemas.microsoft.com/office/powerpoint/2010/main" val="106422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BFBFBF"/>
                </a:solidFill>
                <a:effectLst/>
                <a:latin typeface="Google Sans"/>
              </a:rPr>
              <a:t>A </a:t>
            </a:r>
            <a:r>
              <a:rPr lang="en-CA" b="0" i="0" u="sng" dirty="0">
                <a:effectLst/>
                <a:latin typeface="Arial" panose="020B0604020202020204" pitchFamily="34" charset="0"/>
                <a:hlinkClick r:id="rId3"/>
              </a:rPr>
              <a:t>Component Object Model</a:t>
            </a:r>
            <a:r>
              <a:rPr lang="en-CA" b="0" i="0" u="sng" dirty="0">
                <a:effectLst/>
                <a:latin typeface="Arial" panose="020B0604020202020204" pitchFamily="34" charset="0"/>
              </a:rPr>
              <a:t> (</a:t>
            </a:r>
            <a:r>
              <a:rPr lang="en-GB" b="0" i="0" dirty="0">
                <a:solidFill>
                  <a:srgbClr val="BFBFBF"/>
                </a:solidFill>
                <a:effectLst/>
                <a:latin typeface="Google Sans"/>
              </a:rPr>
              <a:t>COM) interface refers to </a:t>
            </a:r>
            <a:r>
              <a:rPr lang="en-GB" b="0" i="0" dirty="0">
                <a:solidFill>
                  <a:srgbClr val="FFFFFF"/>
                </a:solidFill>
                <a:effectLst/>
                <a:latin typeface="Google Sans"/>
              </a:rPr>
              <a:t>a predefined group of related functions that a COM class implements</a:t>
            </a:r>
            <a:r>
              <a:rPr lang="en-GB" b="0" i="0" dirty="0">
                <a:solidFill>
                  <a:srgbClr val="BFBFBF"/>
                </a:solidFill>
                <a:effectLst/>
                <a:latin typeface="Google Sans"/>
              </a:rPr>
              <a:t>, but a specific interface does not necessarily represent all the functions that the class supports.</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71</a:t>
            </a:fld>
            <a:endParaRPr lang="en-CA"/>
          </a:p>
        </p:txBody>
      </p:sp>
    </p:spTree>
    <p:extLst>
      <p:ext uri="{BB962C8B-B14F-4D97-AF65-F5344CB8AC3E}">
        <p14:creationId xmlns:p14="http://schemas.microsoft.com/office/powerpoint/2010/main" val="300004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8E8"/>
                </a:solidFill>
                <a:effectLst/>
                <a:latin typeface="Google Sans"/>
              </a:rPr>
              <a:t>Online analytical processing (OLAP) and online transaction processing (OLTP) are two different data processing systems designed for different purposes. </a:t>
            </a:r>
            <a:r>
              <a:rPr lang="en-GB" b="0" i="0" dirty="0">
                <a:solidFill>
                  <a:srgbClr val="FFFFFF"/>
                </a:solidFill>
                <a:effectLst/>
                <a:latin typeface="Google Sans"/>
              </a:rPr>
              <a:t>OLAP is optimized for complex data analysis and reporting, while OLTP is optimized for transactional processing and real-time updates</a:t>
            </a:r>
            <a:r>
              <a:rPr lang="en-GB" b="0" i="0" dirty="0">
                <a:solidFill>
                  <a:srgbClr val="E8E8E8"/>
                </a:solidFill>
                <a:effectLst/>
                <a:latin typeface="Google Sans"/>
              </a:rPr>
              <a:t>.</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77</a:t>
            </a:fld>
            <a:endParaRPr lang="en-CA"/>
          </a:p>
        </p:txBody>
      </p:sp>
    </p:spTree>
    <p:extLst>
      <p:ext uri="{BB962C8B-B14F-4D97-AF65-F5344CB8AC3E}">
        <p14:creationId xmlns:p14="http://schemas.microsoft.com/office/powerpoint/2010/main" val="717817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Understanding these vulnerabilities is key to preventing them during software development.</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A68FA9-16BB-45F1-9BA3-6524B5B8D6E7}"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765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Used to detect and fix software vulnerabilities throughout the development process.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A68FA9-16BB-45F1-9BA3-6524B5B8D6E7}"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5106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Buffer overflow attacks occur when input data exceeds the buffer's storage capacity, leading to potential crashes or unauthorized code execution. By implementing proper input validation, you ensure that the input size and type are within the expected parameters, preventing the buffer from being overloaded.</a:t>
            </a:r>
          </a:p>
          <a:p>
            <a:r>
              <a:rPr lang="en-GB" dirty="0"/>
              <a:t>Other options, like encryption, firewalls, and intrusion prevention systems, do not directly address the root cause of buffer overflow attacks.</a:t>
            </a:r>
          </a:p>
          <a:p>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92</a:t>
            </a:fld>
            <a:endParaRPr lang="en-CA"/>
          </a:p>
        </p:txBody>
      </p:sp>
    </p:spTree>
    <p:extLst>
      <p:ext uri="{BB962C8B-B14F-4D97-AF65-F5344CB8AC3E}">
        <p14:creationId xmlns:p14="http://schemas.microsoft.com/office/powerpoint/2010/main" val="3081954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TOCTOU (Time of Check to Time of Use) attack exploits the time gap between when a system checks a condition (e.g., access rights) and when it uses the results of that check. This is a type of race condition vulnerability because an attacker can alter the system's state in between the check and the use, potentially gaining unauthorized access or manipulating data.</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93</a:t>
            </a:fld>
            <a:endParaRPr lang="en-CA"/>
          </a:p>
        </p:txBody>
      </p:sp>
    </p:spTree>
    <p:extLst>
      <p:ext uri="{BB962C8B-B14F-4D97-AF65-F5344CB8AC3E}">
        <p14:creationId xmlns:p14="http://schemas.microsoft.com/office/powerpoint/2010/main" val="1048494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DOM stands for Document Object Model.</a:t>
            </a:r>
            <a:r>
              <a:rPr lang="en-GB" dirty="0"/>
              <a:t> It's a programming interface that represents an HTML or XML document as a tree structure. This tree structure allows developers to access and manipulate the document's elements, attributes, and content using programming languages like JavaScript.</a:t>
            </a:r>
            <a:endParaRPr lang="en-CA" dirty="0"/>
          </a:p>
        </p:txBody>
      </p:sp>
      <p:sp>
        <p:nvSpPr>
          <p:cNvPr id="4" name="Slide Number Placeholder 3"/>
          <p:cNvSpPr>
            <a:spLocks noGrp="1"/>
          </p:cNvSpPr>
          <p:nvPr>
            <p:ph type="sldNum" sz="quarter" idx="5"/>
          </p:nvPr>
        </p:nvSpPr>
        <p:spPr/>
        <p:txBody>
          <a:bodyPr/>
          <a:lstStyle/>
          <a:p>
            <a:fld id="{A6A68FA9-16BB-45F1-9BA3-6524B5B8D6E7}" type="slidenum">
              <a:rPr lang="en-CA" smtClean="0"/>
              <a:t>100</a:t>
            </a:fld>
            <a:endParaRPr lang="en-CA"/>
          </a:p>
        </p:txBody>
      </p:sp>
    </p:spTree>
    <p:extLst>
      <p:ext uri="{BB962C8B-B14F-4D97-AF65-F5344CB8AC3E}">
        <p14:creationId xmlns:p14="http://schemas.microsoft.com/office/powerpoint/2010/main" val="413449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723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377775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130844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1029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3246973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22505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923184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433721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444584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BE95-FC20-5159-89C2-9621BE92C744}"/>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08C484B9-F7C9-6F3E-C18B-5FB29EADF658}"/>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6D01A3C-A930-D54E-980D-0B2CD84876DD}"/>
              </a:ext>
            </a:extLst>
          </p:cNvPr>
          <p:cNvSpPr>
            <a:spLocks noGrp="1"/>
          </p:cNvSpPr>
          <p:nvPr>
            <p:ph type="dt" sz="half" idx="10"/>
          </p:nvPr>
        </p:nvSpPr>
        <p:spPr/>
        <p:txBody>
          <a:bodyPr/>
          <a:lstStyle/>
          <a:p>
            <a:fld id="{818D8D12-7CDF-4595-A908-26EA90135E28}" type="datetime1">
              <a:rPr lang="en-CA" smtClean="0"/>
              <a:t>2024-09-26</a:t>
            </a:fld>
            <a:endParaRPr lang="en-CA"/>
          </a:p>
        </p:txBody>
      </p:sp>
      <p:sp>
        <p:nvSpPr>
          <p:cNvPr id="5" name="Footer Placeholder 4">
            <a:extLst>
              <a:ext uri="{FF2B5EF4-FFF2-40B4-BE49-F238E27FC236}">
                <a16:creationId xmlns:a16="http://schemas.microsoft.com/office/drawing/2014/main" id="{8FF5F437-827F-5FED-32CE-44ADAB2554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F526C3-F7F2-A750-3501-A67201B1D97B}"/>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2767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3808-DB99-F7DE-B5BE-6DAAE49B744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F865FB8-2601-CC65-4005-421D05010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BABCAC-DB47-2752-8345-25EA5B8F388C}"/>
              </a:ext>
            </a:extLst>
          </p:cNvPr>
          <p:cNvSpPr>
            <a:spLocks noGrp="1"/>
          </p:cNvSpPr>
          <p:nvPr>
            <p:ph type="dt" sz="half" idx="10"/>
          </p:nvPr>
        </p:nvSpPr>
        <p:spPr/>
        <p:txBody>
          <a:bodyPr/>
          <a:lstStyle/>
          <a:p>
            <a:fld id="{2E0F963D-4464-499F-AF62-C6E82BAD4853}" type="datetime1">
              <a:rPr lang="en-CA" smtClean="0"/>
              <a:t>2024-09-26</a:t>
            </a:fld>
            <a:endParaRPr lang="en-CA"/>
          </a:p>
        </p:txBody>
      </p:sp>
      <p:sp>
        <p:nvSpPr>
          <p:cNvPr id="5" name="Footer Placeholder 4">
            <a:extLst>
              <a:ext uri="{FF2B5EF4-FFF2-40B4-BE49-F238E27FC236}">
                <a16:creationId xmlns:a16="http://schemas.microsoft.com/office/drawing/2014/main" id="{48044E10-B0C1-B09C-864E-BB4CA3C4BE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AA7D09-44C3-FF33-5E88-EDBBEE600BBF}"/>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426275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2972104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CE48-F489-B01A-55AA-512B417510FF}"/>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588A1F3-D366-A8E6-DE52-C6BAAD0CE456}"/>
              </a:ext>
            </a:extLst>
          </p:cNvPr>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FB0D2E-F233-6321-635C-F67B0A03CC22}"/>
              </a:ext>
            </a:extLst>
          </p:cNvPr>
          <p:cNvSpPr>
            <a:spLocks noGrp="1"/>
          </p:cNvSpPr>
          <p:nvPr>
            <p:ph type="dt" sz="half" idx="10"/>
          </p:nvPr>
        </p:nvSpPr>
        <p:spPr/>
        <p:txBody>
          <a:bodyPr/>
          <a:lstStyle/>
          <a:p>
            <a:fld id="{9560C6B9-8E15-4029-AF23-DFD91F42C03D}" type="datetime1">
              <a:rPr lang="en-CA" smtClean="0"/>
              <a:t>2024-09-26</a:t>
            </a:fld>
            <a:endParaRPr lang="en-CA"/>
          </a:p>
        </p:txBody>
      </p:sp>
      <p:sp>
        <p:nvSpPr>
          <p:cNvPr id="5" name="Footer Placeholder 4">
            <a:extLst>
              <a:ext uri="{FF2B5EF4-FFF2-40B4-BE49-F238E27FC236}">
                <a16:creationId xmlns:a16="http://schemas.microsoft.com/office/drawing/2014/main" id="{67AD0181-8B92-F550-4C00-DFF7977AC3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39F3AC-C7BB-91F2-C880-8A1B2AA7868E}"/>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393826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0BA3-E6CA-2378-6745-2A40F5D13A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F35498-692E-15F1-CE64-8B58DF722A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6437372-2273-643C-C30A-E5AF354005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B71C8EB-12A5-FE7C-3510-4B09AAA1836F}"/>
              </a:ext>
            </a:extLst>
          </p:cNvPr>
          <p:cNvSpPr>
            <a:spLocks noGrp="1"/>
          </p:cNvSpPr>
          <p:nvPr>
            <p:ph type="dt" sz="half" idx="10"/>
          </p:nvPr>
        </p:nvSpPr>
        <p:spPr/>
        <p:txBody>
          <a:bodyPr/>
          <a:lstStyle/>
          <a:p>
            <a:fld id="{77A4038E-73CC-4937-944C-EE1334E4E461}" type="datetime1">
              <a:rPr lang="en-CA" smtClean="0"/>
              <a:t>2024-09-26</a:t>
            </a:fld>
            <a:endParaRPr lang="en-CA"/>
          </a:p>
        </p:txBody>
      </p:sp>
      <p:sp>
        <p:nvSpPr>
          <p:cNvPr id="6" name="Footer Placeholder 5">
            <a:extLst>
              <a:ext uri="{FF2B5EF4-FFF2-40B4-BE49-F238E27FC236}">
                <a16:creationId xmlns:a16="http://schemas.microsoft.com/office/drawing/2014/main" id="{0D16FB01-7B22-57A4-D007-0AD3E449AB1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DD13B69-F996-11B5-48D2-9D4773848B78}"/>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779084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AEE7-3ED9-CA52-B529-61136E917C9B}"/>
              </a:ext>
            </a:extLst>
          </p:cNvPr>
          <p:cNvSpPr>
            <a:spLocks noGrp="1"/>
          </p:cNvSpPr>
          <p:nvPr>
            <p:ph type="title"/>
          </p:nvPr>
        </p:nvSpPr>
        <p:spPr>
          <a:xfrm>
            <a:off x="839788" y="365127"/>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686265C-1F85-6E59-7659-233982BB8F4B}"/>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D524D-BBB8-640D-BECA-7FE3FB807AB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953840E-CD3F-F886-B96D-BB41B03DBCBD}"/>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AABB7-062F-5546-2038-900DDFBF1F9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EB912D8-2A63-5C29-1422-98A3E2A63A11}"/>
              </a:ext>
            </a:extLst>
          </p:cNvPr>
          <p:cNvSpPr>
            <a:spLocks noGrp="1"/>
          </p:cNvSpPr>
          <p:nvPr>
            <p:ph type="dt" sz="half" idx="10"/>
          </p:nvPr>
        </p:nvSpPr>
        <p:spPr/>
        <p:txBody>
          <a:bodyPr/>
          <a:lstStyle/>
          <a:p>
            <a:fld id="{F046C38C-0FE4-4FBE-A5AD-606C2A78943C}" type="datetime1">
              <a:rPr lang="en-CA" smtClean="0"/>
              <a:t>2024-09-26</a:t>
            </a:fld>
            <a:endParaRPr lang="en-CA"/>
          </a:p>
        </p:txBody>
      </p:sp>
      <p:sp>
        <p:nvSpPr>
          <p:cNvPr id="8" name="Footer Placeholder 7">
            <a:extLst>
              <a:ext uri="{FF2B5EF4-FFF2-40B4-BE49-F238E27FC236}">
                <a16:creationId xmlns:a16="http://schemas.microsoft.com/office/drawing/2014/main" id="{24FA4C95-95DE-4949-0A0C-2E95B4447D9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88662AC-1D55-598E-5974-CB367E023BA0}"/>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28857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5B09-12ED-4DA9-D9B5-16D7B243CAA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B274B9D-587B-EDFF-5FA2-015B5B4B34AD}"/>
              </a:ext>
            </a:extLst>
          </p:cNvPr>
          <p:cNvSpPr>
            <a:spLocks noGrp="1"/>
          </p:cNvSpPr>
          <p:nvPr>
            <p:ph type="dt" sz="half" idx="10"/>
          </p:nvPr>
        </p:nvSpPr>
        <p:spPr/>
        <p:txBody>
          <a:bodyPr/>
          <a:lstStyle/>
          <a:p>
            <a:fld id="{16EEC274-E6F7-497C-9C05-2AFE280166A0}" type="datetime1">
              <a:rPr lang="en-CA" smtClean="0"/>
              <a:t>2024-09-26</a:t>
            </a:fld>
            <a:endParaRPr lang="en-CA"/>
          </a:p>
        </p:txBody>
      </p:sp>
      <p:sp>
        <p:nvSpPr>
          <p:cNvPr id="4" name="Footer Placeholder 3">
            <a:extLst>
              <a:ext uri="{FF2B5EF4-FFF2-40B4-BE49-F238E27FC236}">
                <a16:creationId xmlns:a16="http://schemas.microsoft.com/office/drawing/2014/main" id="{6A4606AE-F19B-2040-76F8-F93B2707242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A43AA1B-E6C2-85A3-3474-06DF7146D81D}"/>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3977523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3A9E8-57C3-DCB9-4717-A3EC49F8F7BF}"/>
              </a:ext>
            </a:extLst>
          </p:cNvPr>
          <p:cNvSpPr>
            <a:spLocks noGrp="1"/>
          </p:cNvSpPr>
          <p:nvPr>
            <p:ph type="dt" sz="half" idx="10"/>
          </p:nvPr>
        </p:nvSpPr>
        <p:spPr/>
        <p:txBody>
          <a:bodyPr/>
          <a:lstStyle/>
          <a:p>
            <a:fld id="{E9C20B62-109B-4AAC-BAEF-F3A7BADEB72D}" type="datetime1">
              <a:rPr lang="en-CA" smtClean="0"/>
              <a:t>2024-09-26</a:t>
            </a:fld>
            <a:endParaRPr lang="en-CA"/>
          </a:p>
        </p:txBody>
      </p:sp>
      <p:sp>
        <p:nvSpPr>
          <p:cNvPr id="3" name="Footer Placeholder 2">
            <a:extLst>
              <a:ext uri="{FF2B5EF4-FFF2-40B4-BE49-F238E27FC236}">
                <a16:creationId xmlns:a16="http://schemas.microsoft.com/office/drawing/2014/main" id="{C09BEDE5-6876-8118-75C9-5F532DFAEFD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78072D6-9170-D90E-63D5-E155054BD15D}"/>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711753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AA82-CA1D-E6F2-0783-F2B4C5A89B3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2E4951F-0C84-6586-C85E-12A786179AC7}"/>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CD76D8A-8EEF-372D-636F-8BA1DA874DAD}"/>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22F7461-9D3E-9ECB-3667-38DAB018AD70}"/>
              </a:ext>
            </a:extLst>
          </p:cNvPr>
          <p:cNvSpPr>
            <a:spLocks noGrp="1"/>
          </p:cNvSpPr>
          <p:nvPr>
            <p:ph type="dt" sz="half" idx="10"/>
          </p:nvPr>
        </p:nvSpPr>
        <p:spPr/>
        <p:txBody>
          <a:bodyPr/>
          <a:lstStyle/>
          <a:p>
            <a:fld id="{1A0EB0CF-B17E-472A-BC26-6DC823F7C4AB}" type="datetime1">
              <a:rPr lang="en-CA" smtClean="0"/>
              <a:t>2024-09-26</a:t>
            </a:fld>
            <a:endParaRPr lang="en-CA"/>
          </a:p>
        </p:txBody>
      </p:sp>
      <p:sp>
        <p:nvSpPr>
          <p:cNvPr id="6" name="Footer Placeholder 5">
            <a:extLst>
              <a:ext uri="{FF2B5EF4-FFF2-40B4-BE49-F238E27FC236}">
                <a16:creationId xmlns:a16="http://schemas.microsoft.com/office/drawing/2014/main" id="{A4CA7C11-3C22-C8B7-4095-3862B93A06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995527-A49A-20DE-E175-E68D4C8EDC06}"/>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915972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284D-B48C-B723-D8BB-A4D50EF02F40}"/>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B5FA03A-2B4A-7CCA-E241-034E98574D11}"/>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EE4D383E-8C62-24EF-1FE6-82518134A0C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AB84752-9508-7F5C-3105-EFBDC5412EE7}"/>
              </a:ext>
            </a:extLst>
          </p:cNvPr>
          <p:cNvSpPr>
            <a:spLocks noGrp="1"/>
          </p:cNvSpPr>
          <p:nvPr>
            <p:ph type="dt" sz="half" idx="10"/>
          </p:nvPr>
        </p:nvSpPr>
        <p:spPr/>
        <p:txBody>
          <a:bodyPr/>
          <a:lstStyle/>
          <a:p>
            <a:fld id="{4AD076A6-A460-4E2B-9EE9-AE55BC3E13D1}" type="datetime1">
              <a:rPr lang="en-CA" smtClean="0"/>
              <a:t>2024-09-26</a:t>
            </a:fld>
            <a:endParaRPr lang="en-CA"/>
          </a:p>
        </p:txBody>
      </p:sp>
      <p:sp>
        <p:nvSpPr>
          <p:cNvPr id="6" name="Footer Placeholder 5">
            <a:extLst>
              <a:ext uri="{FF2B5EF4-FFF2-40B4-BE49-F238E27FC236}">
                <a16:creationId xmlns:a16="http://schemas.microsoft.com/office/drawing/2014/main" id="{4A0AC790-735A-449E-B374-44ECC9BC082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3230C98-488F-D989-FFAF-7F20043477E7}"/>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451174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ECE-26A4-679D-07F9-D3D5DEE1C73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3ACBFF-A176-C1E3-6CAD-220643F076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307B01-EA56-6E5E-B163-E12BB8DD7F56}"/>
              </a:ext>
            </a:extLst>
          </p:cNvPr>
          <p:cNvSpPr>
            <a:spLocks noGrp="1"/>
          </p:cNvSpPr>
          <p:nvPr>
            <p:ph type="dt" sz="half" idx="10"/>
          </p:nvPr>
        </p:nvSpPr>
        <p:spPr/>
        <p:txBody>
          <a:bodyPr/>
          <a:lstStyle/>
          <a:p>
            <a:fld id="{3E901F6F-9F28-4F3A-AF49-E4E44FECA7AB}" type="datetime1">
              <a:rPr lang="en-CA" smtClean="0"/>
              <a:t>2024-09-26</a:t>
            </a:fld>
            <a:endParaRPr lang="en-CA"/>
          </a:p>
        </p:txBody>
      </p:sp>
      <p:sp>
        <p:nvSpPr>
          <p:cNvPr id="5" name="Footer Placeholder 4">
            <a:extLst>
              <a:ext uri="{FF2B5EF4-FFF2-40B4-BE49-F238E27FC236}">
                <a16:creationId xmlns:a16="http://schemas.microsoft.com/office/drawing/2014/main" id="{C77B0836-B38E-7769-DC76-E99FDEB6A0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42AE4A-481E-0534-464E-5ACF117FFA07}"/>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23540609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68531-120E-3E4B-733D-B4CD40D21354}"/>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45786F-C53B-AD40-36F6-1685A54A256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C6E4159-A5D0-0783-F8C1-A51FC6521E28}"/>
              </a:ext>
            </a:extLst>
          </p:cNvPr>
          <p:cNvSpPr>
            <a:spLocks noGrp="1"/>
          </p:cNvSpPr>
          <p:nvPr>
            <p:ph type="dt" sz="half" idx="10"/>
          </p:nvPr>
        </p:nvSpPr>
        <p:spPr/>
        <p:txBody>
          <a:bodyPr/>
          <a:lstStyle/>
          <a:p>
            <a:fld id="{910643E1-3C4B-4CD5-B236-8DDE9807FB4E}" type="datetime1">
              <a:rPr lang="en-CA" smtClean="0"/>
              <a:t>2024-09-26</a:t>
            </a:fld>
            <a:endParaRPr lang="en-CA"/>
          </a:p>
        </p:txBody>
      </p:sp>
      <p:sp>
        <p:nvSpPr>
          <p:cNvPr id="5" name="Footer Placeholder 4">
            <a:extLst>
              <a:ext uri="{FF2B5EF4-FFF2-40B4-BE49-F238E27FC236}">
                <a16:creationId xmlns:a16="http://schemas.microsoft.com/office/drawing/2014/main" id="{52FFBBFB-9073-1CC3-EB25-4AAA515B3F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6E391D-D504-AA1F-D1B6-1DF4FF8D13F1}"/>
              </a:ext>
            </a:extLst>
          </p:cNvPr>
          <p:cNvSpPr>
            <a:spLocks noGrp="1"/>
          </p:cNvSpPr>
          <p:nvPr>
            <p:ph type="sldNum" sz="quarter" idx="12"/>
          </p:nvPr>
        </p:nvSpPr>
        <p:spPr/>
        <p:txBody>
          <a:bodyPr/>
          <a:lstStyle/>
          <a:p>
            <a:fld id="{3AAB7785-396F-4915-8DFC-F7434CCA128E}" type="slidenum">
              <a:rPr lang="en-CA" smtClean="0"/>
              <a:t>‹#›</a:t>
            </a:fld>
            <a:endParaRPr lang="en-CA"/>
          </a:p>
        </p:txBody>
      </p:sp>
    </p:spTree>
    <p:extLst>
      <p:ext uri="{BB962C8B-B14F-4D97-AF65-F5344CB8AC3E}">
        <p14:creationId xmlns:p14="http://schemas.microsoft.com/office/powerpoint/2010/main" val="198419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58581" y="210457"/>
            <a:ext cx="10874838" cy="589713"/>
          </a:xfrm>
        </p:spPr>
        <p:txBody>
          <a:bodyPr lIns="0" tIns="0" rIns="0" bIns="0"/>
          <a:lstStyle>
            <a:lvl1pPr>
              <a:defRPr sz="3832" b="0" i="0">
                <a:solidFill>
                  <a:schemeClr val="bg1"/>
                </a:solidFill>
                <a:latin typeface="Arial MT"/>
                <a:cs typeface="Arial MT"/>
              </a:defRPr>
            </a:lvl1pPr>
          </a:lstStyle>
          <a:p>
            <a:endParaRPr/>
          </a:p>
        </p:txBody>
      </p:sp>
      <p:sp>
        <p:nvSpPr>
          <p:cNvPr id="3" name="Holder 3"/>
          <p:cNvSpPr>
            <a:spLocks noGrp="1"/>
          </p:cNvSpPr>
          <p:nvPr>
            <p:ph type="ftr" sz="quarter" idx="5"/>
          </p:nvPr>
        </p:nvSpPr>
        <p:spPr>
          <a:xfrm>
            <a:off x="3886200" y="4484489"/>
            <a:ext cx="3657600" cy="194797"/>
          </a:xfrm>
        </p:spPr>
        <p:txBody>
          <a:bodyPr lIns="0" tIns="0" rIns="0" bIns="0"/>
          <a:lstStyle>
            <a:lvl1pPr algn="ctr">
              <a:defRPr>
                <a:solidFill>
                  <a:schemeClr val="tx1">
                    <a:tint val="75000"/>
                  </a:schemeClr>
                </a:solidFill>
              </a:defRPr>
            </a:lvl1pPr>
          </a:lstStyle>
          <a:p>
            <a:pPr defTabSz="642915"/>
            <a:endParaRPr lang="en-CA" sz="1266" kern="0">
              <a:solidFill>
                <a:prstClr val="black">
                  <a:tint val="75000"/>
                </a:prstClr>
              </a:solidFill>
            </a:endParaRPr>
          </a:p>
        </p:txBody>
      </p:sp>
      <p:sp>
        <p:nvSpPr>
          <p:cNvPr id="4" name="Holder 4"/>
          <p:cNvSpPr>
            <a:spLocks noGrp="1"/>
          </p:cNvSpPr>
          <p:nvPr>
            <p:ph type="dt" sz="half" idx="6"/>
          </p:nvPr>
        </p:nvSpPr>
        <p:spPr>
          <a:xfrm>
            <a:off x="571500" y="4484489"/>
            <a:ext cx="2628900" cy="194797"/>
          </a:xfrm>
        </p:spPr>
        <p:txBody>
          <a:bodyPr lIns="0" tIns="0" rIns="0" bIns="0"/>
          <a:lstStyle>
            <a:lvl1pPr algn="l">
              <a:defRPr>
                <a:solidFill>
                  <a:schemeClr val="tx1">
                    <a:tint val="75000"/>
                  </a:schemeClr>
                </a:solidFill>
              </a:defRPr>
            </a:lvl1pPr>
          </a:lstStyle>
          <a:p>
            <a:pPr defTabSz="642915"/>
            <a:fld id="{1D8BD707-D9CF-40AE-B4C6-C98DA3205C09}" type="datetimeFigureOut">
              <a:rPr lang="en-US" sz="1266" kern="0" smtClean="0">
                <a:solidFill>
                  <a:prstClr val="black">
                    <a:tint val="75000"/>
                  </a:prstClr>
                </a:solidFill>
              </a:rPr>
              <a:pPr defTabSz="642915"/>
              <a:t>9/26/2024</a:t>
            </a:fld>
            <a:endParaRPr lang="en-US" sz="1266" kern="0">
              <a:solidFill>
                <a:prstClr val="black">
                  <a:tint val="75000"/>
                </a:prstClr>
              </a:solidFill>
            </a:endParaRPr>
          </a:p>
        </p:txBody>
      </p:sp>
      <p:sp>
        <p:nvSpPr>
          <p:cNvPr id="5" name="Holder 5"/>
          <p:cNvSpPr>
            <a:spLocks noGrp="1"/>
          </p:cNvSpPr>
          <p:nvPr>
            <p:ph type="sldNum" sz="quarter" idx="7"/>
          </p:nvPr>
        </p:nvSpPr>
        <p:spPr>
          <a:xfrm>
            <a:off x="8229600" y="4484489"/>
            <a:ext cx="2628900" cy="194797"/>
          </a:xfrm>
        </p:spPr>
        <p:txBody>
          <a:bodyPr lIns="0" tIns="0" rIns="0" bIns="0"/>
          <a:lstStyle>
            <a:lvl1pPr algn="r">
              <a:defRPr>
                <a:solidFill>
                  <a:schemeClr val="tx1">
                    <a:tint val="75000"/>
                  </a:schemeClr>
                </a:solidFill>
              </a:defRPr>
            </a:lvl1pPr>
          </a:lstStyle>
          <a:p>
            <a:pPr defTabSz="642915"/>
            <a:fld id="{B6F15528-21DE-4FAA-801E-634DDDAF4B2B}" type="slidenum">
              <a:rPr lang="en-CA" sz="1266" kern="0" smtClean="0">
                <a:solidFill>
                  <a:prstClr val="black">
                    <a:tint val="75000"/>
                  </a:prstClr>
                </a:solidFill>
              </a:rPr>
              <a:pPr defTabSz="642915"/>
              <a:t>‹#›</a:t>
            </a:fld>
            <a:endParaRPr lang="en-CA" sz="1266" kern="0">
              <a:solidFill>
                <a:prstClr val="black">
                  <a:tint val="75000"/>
                </a:prstClr>
              </a:solidFill>
            </a:endParaRPr>
          </a:p>
        </p:txBody>
      </p:sp>
    </p:spTree>
    <p:extLst>
      <p:ext uri="{BB962C8B-B14F-4D97-AF65-F5344CB8AC3E}">
        <p14:creationId xmlns:p14="http://schemas.microsoft.com/office/powerpoint/2010/main" val="379291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2940313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58581" y="210457"/>
            <a:ext cx="10874838" cy="589713"/>
          </a:xfrm>
        </p:spPr>
        <p:txBody>
          <a:bodyPr lIns="0" tIns="0" rIns="0" bIns="0"/>
          <a:lstStyle>
            <a:lvl1pPr>
              <a:defRPr sz="3832" b="0" i="0">
                <a:solidFill>
                  <a:schemeClr val="bg1"/>
                </a:solidFill>
                <a:latin typeface="Arial MT"/>
                <a:cs typeface="Arial MT"/>
              </a:defRPr>
            </a:lvl1pPr>
          </a:lstStyle>
          <a:p>
            <a:endParaRPr/>
          </a:p>
        </p:txBody>
      </p:sp>
      <p:sp>
        <p:nvSpPr>
          <p:cNvPr id="3" name="Holder 3"/>
          <p:cNvSpPr>
            <a:spLocks noGrp="1"/>
          </p:cNvSpPr>
          <p:nvPr>
            <p:ph type="body" idx="1"/>
          </p:nvPr>
        </p:nvSpPr>
        <p:spPr>
          <a:xfrm>
            <a:off x="1154700" y="1550872"/>
            <a:ext cx="10240566" cy="476156"/>
          </a:xfrm>
        </p:spPr>
        <p:txBody>
          <a:bodyPr lIns="0" tIns="0" rIns="0" bIns="0"/>
          <a:lstStyle>
            <a:lvl1pPr>
              <a:defRPr sz="3094" b="1" i="0">
                <a:solidFill>
                  <a:schemeClr val="bg1"/>
                </a:solidFill>
                <a:latin typeface="Arial"/>
                <a:cs typeface="Arial"/>
              </a:defRPr>
            </a:lvl1pPr>
          </a:lstStyle>
          <a:p>
            <a:endParaRPr/>
          </a:p>
        </p:txBody>
      </p:sp>
      <p:sp>
        <p:nvSpPr>
          <p:cNvPr id="4" name="Holder 4"/>
          <p:cNvSpPr>
            <a:spLocks noGrp="1"/>
          </p:cNvSpPr>
          <p:nvPr>
            <p:ph type="ftr" sz="quarter" idx="5"/>
          </p:nvPr>
        </p:nvSpPr>
        <p:spPr>
          <a:xfrm>
            <a:off x="3886200" y="4484489"/>
            <a:ext cx="3657600" cy="194797"/>
          </a:xfrm>
        </p:spPr>
        <p:txBody>
          <a:bodyPr lIns="0" tIns="0" rIns="0" bIns="0"/>
          <a:lstStyle>
            <a:lvl1pPr algn="ctr">
              <a:defRPr>
                <a:solidFill>
                  <a:schemeClr val="tx1">
                    <a:tint val="75000"/>
                  </a:schemeClr>
                </a:solidFill>
              </a:defRPr>
            </a:lvl1pPr>
          </a:lstStyle>
          <a:p>
            <a:pPr defTabSz="642915"/>
            <a:endParaRPr lang="en-CA" sz="1266" kern="0">
              <a:solidFill>
                <a:prstClr val="black">
                  <a:tint val="75000"/>
                </a:prstClr>
              </a:solidFill>
            </a:endParaRPr>
          </a:p>
        </p:txBody>
      </p:sp>
      <p:sp>
        <p:nvSpPr>
          <p:cNvPr id="5" name="Holder 5"/>
          <p:cNvSpPr>
            <a:spLocks noGrp="1"/>
          </p:cNvSpPr>
          <p:nvPr>
            <p:ph type="dt" sz="half" idx="6"/>
          </p:nvPr>
        </p:nvSpPr>
        <p:spPr>
          <a:xfrm>
            <a:off x="571500" y="4484489"/>
            <a:ext cx="2628900" cy="194797"/>
          </a:xfrm>
        </p:spPr>
        <p:txBody>
          <a:bodyPr lIns="0" tIns="0" rIns="0" bIns="0"/>
          <a:lstStyle>
            <a:lvl1pPr algn="l">
              <a:defRPr>
                <a:solidFill>
                  <a:schemeClr val="tx1">
                    <a:tint val="75000"/>
                  </a:schemeClr>
                </a:solidFill>
              </a:defRPr>
            </a:lvl1pPr>
          </a:lstStyle>
          <a:p>
            <a:pPr defTabSz="642915"/>
            <a:fld id="{1D8BD707-D9CF-40AE-B4C6-C98DA3205C09}" type="datetimeFigureOut">
              <a:rPr lang="en-US" sz="1266" kern="0" smtClean="0">
                <a:solidFill>
                  <a:prstClr val="black">
                    <a:tint val="75000"/>
                  </a:prstClr>
                </a:solidFill>
              </a:rPr>
              <a:pPr defTabSz="642915"/>
              <a:t>9/26/2024</a:t>
            </a:fld>
            <a:endParaRPr lang="en-US" sz="1266" kern="0">
              <a:solidFill>
                <a:prstClr val="black">
                  <a:tint val="75000"/>
                </a:prstClr>
              </a:solidFill>
            </a:endParaRPr>
          </a:p>
        </p:txBody>
      </p:sp>
      <p:sp>
        <p:nvSpPr>
          <p:cNvPr id="6" name="Holder 6"/>
          <p:cNvSpPr>
            <a:spLocks noGrp="1"/>
          </p:cNvSpPr>
          <p:nvPr>
            <p:ph type="sldNum" sz="quarter" idx="7"/>
          </p:nvPr>
        </p:nvSpPr>
        <p:spPr>
          <a:xfrm>
            <a:off x="8229600" y="4484489"/>
            <a:ext cx="2628900" cy="194797"/>
          </a:xfrm>
        </p:spPr>
        <p:txBody>
          <a:bodyPr lIns="0" tIns="0" rIns="0" bIns="0"/>
          <a:lstStyle>
            <a:lvl1pPr algn="r">
              <a:defRPr>
                <a:solidFill>
                  <a:schemeClr val="tx1">
                    <a:tint val="75000"/>
                  </a:schemeClr>
                </a:solidFill>
              </a:defRPr>
            </a:lvl1pPr>
          </a:lstStyle>
          <a:p>
            <a:pPr defTabSz="642915"/>
            <a:fld id="{B6F15528-21DE-4FAA-801E-634DDDAF4B2B}" type="slidenum">
              <a:rPr lang="en-CA" sz="1266" kern="0" smtClean="0">
                <a:solidFill>
                  <a:prstClr val="black">
                    <a:tint val="75000"/>
                  </a:prstClr>
                </a:solidFill>
              </a:rPr>
              <a:pPr defTabSz="642915"/>
              <a:t>‹#›</a:t>
            </a:fld>
            <a:endParaRPr lang="en-CA" sz="1266" kern="0">
              <a:solidFill>
                <a:prstClr val="black">
                  <a:tint val="75000"/>
                </a:prstClr>
              </a:solidFill>
            </a:endParaRPr>
          </a:p>
        </p:txBody>
      </p:sp>
    </p:spTree>
    <p:extLst>
      <p:ext uri="{BB962C8B-B14F-4D97-AF65-F5344CB8AC3E}">
        <p14:creationId xmlns:p14="http://schemas.microsoft.com/office/powerpoint/2010/main" val="1488602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614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93501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280914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204931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2281028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326502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6F15528-21DE-4FAA-801E-634DDDAF4B2B}" type="slidenum">
              <a:rPr lang="en-CA" smtClean="0"/>
              <a:t>‹#›</a:t>
            </a:fld>
            <a:endParaRPr lang="en-CA"/>
          </a:p>
        </p:txBody>
      </p:sp>
    </p:spTree>
    <p:extLst>
      <p:ext uri="{BB962C8B-B14F-4D97-AF65-F5344CB8AC3E}">
        <p14:creationId xmlns:p14="http://schemas.microsoft.com/office/powerpoint/2010/main" val="102760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t>9/26/2024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CA"/>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6F15528-21DE-4FAA-801E-634DDDAF4B2B}" type="slidenum">
              <a:rPr lang="en-CA" smtClean="0"/>
              <a:t>‹#›</a:t>
            </a:fld>
            <a:endParaRPr lang="en-CA"/>
          </a:p>
        </p:txBody>
      </p:sp>
    </p:spTree>
    <p:extLst>
      <p:ext uri="{BB962C8B-B14F-4D97-AF65-F5344CB8AC3E}">
        <p14:creationId xmlns:p14="http://schemas.microsoft.com/office/powerpoint/2010/main" val="1526611875"/>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DA2B77-1B53-53A4-871B-C13690253A8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126712-CA5E-F8DD-72BC-172C997EDF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97932DD-A45B-9231-C29D-CFB96E8A554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EB309345-F267-40A1-B40F-4ACA86BD5316}" type="datetime1">
              <a:rPr lang="en-CA" smtClean="0"/>
              <a:t>2024-09-26</a:t>
            </a:fld>
            <a:endParaRPr lang="en-CA"/>
          </a:p>
        </p:txBody>
      </p:sp>
      <p:sp>
        <p:nvSpPr>
          <p:cNvPr id="5" name="Footer Placeholder 4">
            <a:extLst>
              <a:ext uri="{FF2B5EF4-FFF2-40B4-BE49-F238E27FC236}">
                <a16:creationId xmlns:a16="http://schemas.microsoft.com/office/drawing/2014/main" id="{0FD21CAE-31E7-977F-037D-F8D1E94E8E9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90FD474A-00A5-7345-3557-4E9979B1075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3AAB7785-396F-4915-8DFC-F7434CCA128E}" type="slidenum">
              <a:rPr lang="en-CA" smtClean="0"/>
              <a:t>‹#›</a:t>
            </a:fld>
            <a:endParaRPr lang="en-CA"/>
          </a:p>
        </p:txBody>
      </p:sp>
    </p:spTree>
    <p:extLst>
      <p:ext uri="{BB962C8B-B14F-4D97-AF65-F5344CB8AC3E}">
        <p14:creationId xmlns:p14="http://schemas.microsoft.com/office/powerpoint/2010/main" val="44826782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5" cstate="print"/>
          <a:stretch>
            <a:fillRect/>
          </a:stretch>
        </p:blipFill>
        <p:spPr>
          <a:xfrm>
            <a:off x="1" y="1"/>
            <a:ext cx="12190094" cy="6857999"/>
          </a:xfrm>
          <a:prstGeom prst="rect">
            <a:avLst/>
          </a:prstGeom>
        </p:spPr>
      </p:pic>
      <p:sp>
        <p:nvSpPr>
          <p:cNvPr id="2" name="Holder 2"/>
          <p:cNvSpPr>
            <a:spLocks noGrp="1"/>
          </p:cNvSpPr>
          <p:nvPr>
            <p:ph type="title"/>
          </p:nvPr>
        </p:nvSpPr>
        <p:spPr>
          <a:xfrm>
            <a:off x="658581" y="210457"/>
            <a:ext cx="10874838" cy="838691"/>
          </a:xfrm>
          <a:prstGeom prst="rect">
            <a:avLst/>
          </a:prstGeom>
        </p:spPr>
        <p:txBody>
          <a:bodyPr wrap="square" lIns="0" tIns="0" rIns="0" bIns="0">
            <a:spAutoFit/>
          </a:bodyPr>
          <a:lstStyle>
            <a:lvl1pPr>
              <a:defRPr sz="5450" b="0" i="0">
                <a:solidFill>
                  <a:schemeClr val="bg1"/>
                </a:solidFill>
                <a:latin typeface="Arial MT"/>
                <a:cs typeface="Arial MT"/>
              </a:defRPr>
            </a:lvl1pPr>
          </a:lstStyle>
          <a:p>
            <a:endParaRPr/>
          </a:p>
        </p:txBody>
      </p:sp>
      <p:sp>
        <p:nvSpPr>
          <p:cNvPr id="3" name="Holder 3"/>
          <p:cNvSpPr>
            <a:spLocks noGrp="1"/>
          </p:cNvSpPr>
          <p:nvPr>
            <p:ph type="body" idx="1"/>
          </p:nvPr>
        </p:nvSpPr>
        <p:spPr>
          <a:xfrm>
            <a:off x="1154700" y="1550872"/>
            <a:ext cx="10240566" cy="677108"/>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065838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41.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30.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54.png"/></Relationships>
</file>

<file path=ppt/slides/_rels/slide1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14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30.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png"/><Relationship Id="rId1" Type="http://schemas.openxmlformats.org/officeDocument/2006/relationships/slideLayout" Target="../slideLayouts/slideLayout30.xml"/><Relationship Id="rId6" Type="http://schemas.openxmlformats.org/officeDocument/2006/relationships/image" Target="../media/image275.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4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30.xml"/><Relationship Id="rId5" Type="http://schemas.openxmlformats.org/officeDocument/2006/relationships/image" Target="../media/image283.jpg"/><Relationship Id="rId4" Type="http://schemas.openxmlformats.org/officeDocument/2006/relationships/image" Target="../media/image282.png"/></Relationships>
</file>

<file path=ppt/slides/_rels/slide14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30.xml"/><Relationship Id="rId4" Type="http://schemas.openxmlformats.org/officeDocument/2006/relationships/image" Target="../media/image286.png"/></Relationships>
</file>

<file path=ppt/slides/_rels/slide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7.png"/><Relationship Id="rId1" Type="http://schemas.openxmlformats.org/officeDocument/2006/relationships/slideLayout" Target="../slideLayouts/slideLayout30.xml"/><Relationship Id="rId5" Type="http://schemas.openxmlformats.org/officeDocument/2006/relationships/image" Target="../media/image289.jpg"/><Relationship Id="rId4" Type="http://schemas.openxmlformats.org/officeDocument/2006/relationships/image" Target="../media/image288.png"/></Relationships>
</file>

<file path=ppt/slides/_rels/slide1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30.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jpg"/><Relationship Id="rId2" Type="http://schemas.openxmlformats.org/officeDocument/2006/relationships/image" Target="../media/image94.png"/><Relationship Id="rId1" Type="http://schemas.openxmlformats.org/officeDocument/2006/relationships/slideLayout" Target="../slideLayouts/slideLayout3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0.xml"/><Relationship Id="rId5" Type="http://schemas.openxmlformats.org/officeDocument/2006/relationships/image" Target="../media/image105.jp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3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0.xml"/><Relationship Id="rId4" Type="http://schemas.openxmlformats.org/officeDocument/2006/relationships/image" Target="../media/image140.jpg"/></Relationships>
</file>

<file path=ppt/slides/_rels/slide6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30.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6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30.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6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3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image" Target="../media/image15.png"/><Relationship Id="rId16" Type="http://schemas.openxmlformats.org/officeDocument/2006/relationships/image" Target="../media/image39.png"/><Relationship Id="rId1" Type="http://schemas.openxmlformats.org/officeDocument/2006/relationships/slideLayout" Target="../slideLayouts/slideLayout30.xml"/><Relationship Id="rId6" Type="http://schemas.openxmlformats.org/officeDocument/2006/relationships/image" Target="../media/image33.pn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20.png"/><Relationship Id="rId14" Type="http://schemas.openxmlformats.org/officeDocument/2006/relationships/image" Target="../media/image38.png"/></Relationships>
</file>

<file path=ppt/slides/_rels/slide70.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5.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18.png"/><Relationship Id="rId4" Type="http://schemas.openxmlformats.org/officeDocument/2006/relationships/image" Target="../media/image41.png"/><Relationship Id="rId9" Type="http://schemas.openxmlformats.org/officeDocument/2006/relationships/image" Target="../media/image4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2.pn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hopscotch on a sidewalk">
            <a:extLst>
              <a:ext uri="{FF2B5EF4-FFF2-40B4-BE49-F238E27FC236}">
                <a16:creationId xmlns:a16="http://schemas.microsoft.com/office/drawing/2014/main" id="{8AF264BD-D168-BF91-EE8B-F98E052D9982}"/>
              </a:ext>
            </a:extLst>
          </p:cNvPr>
          <p:cNvPicPr>
            <a:picLocks noChangeAspect="1"/>
          </p:cNvPicPr>
          <p:nvPr/>
        </p:nvPicPr>
        <p:blipFill>
          <a:blip r:embed="rId2">
            <a:alphaModFix amt="40000"/>
          </a:blip>
          <a:srcRect t="8380" b="7351"/>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en-CA" sz="11500">
                <a:ln w="22225">
                  <a:solidFill>
                    <a:schemeClr val="tx1"/>
                  </a:solidFill>
                  <a:miter lim="800000"/>
                </a:ln>
                <a:noFill/>
              </a:rPr>
              <a:t>Chapter 4</a:t>
            </a:r>
          </a:p>
        </p:txBody>
      </p:sp>
      <p:sp>
        <p:nvSpPr>
          <p:cNvPr id="3" name="Subtitle 2"/>
          <p:cNvSpPr>
            <a:spLocks noGrp="1"/>
          </p:cNvSpPr>
          <p:nvPr>
            <p:ph type="subTitle" idx="1"/>
          </p:nvPr>
        </p:nvSpPr>
        <p:spPr>
          <a:xfrm>
            <a:off x="965200" y="4572002"/>
            <a:ext cx="10261600" cy="1202995"/>
          </a:xfrm>
        </p:spPr>
        <p:txBody>
          <a:bodyPr>
            <a:normAutofit/>
          </a:bodyPr>
          <a:lstStyle/>
          <a:p>
            <a:pPr algn="l"/>
            <a:r>
              <a:rPr lang="en-GB" sz="3200" b="1"/>
              <a:t>Security in the Software Development Life Cycle</a:t>
            </a:r>
          </a:p>
        </p:txBody>
      </p:sp>
    </p:spTree>
    <p:extLst>
      <p:ext uri="{BB962C8B-B14F-4D97-AF65-F5344CB8AC3E}">
        <p14:creationId xmlns:p14="http://schemas.microsoft.com/office/powerpoint/2010/main" val="1135899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96C87CA6-42F4-0B26-3C55-A47986B66E2C}"/>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43127" y="812292"/>
            <a:ext cx="10905743" cy="5233415"/>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D525036C-2AB0-8C84-A9A2-23774ADBA4F6}"/>
              </a:ext>
            </a:extLst>
          </p:cNvPr>
          <p:cNvSpPr/>
          <p:nvPr/>
        </p:nvSpPr>
        <p:spPr>
          <a:xfrm>
            <a:off x="10287000" y="81229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84860"/>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07124E1-5E6E-B238-C1D2-6D114BC16F62}"/>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FACB523-BFC9-A19A-EECC-D89202CB0986}"/>
              </a:ext>
            </a:extLst>
          </p:cNvPr>
          <p:cNvSpPr/>
          <p:nvPr/>
        </p:nvSpPr>
        <p:spPr>
          <a:xfrm>
            <a:off x="102870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3400" y="765429"/>
            <a:ext cx="10905743" cy="6073521"/>
            <a:chOff x="643127" y="784860"/>
            <a:chExt cx="10905743" cy="6073521"/>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4A37FC08-698B-EFBE-80C6-A615A2E370B0}"/>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Rectangle 5">
            <a:extLst>
              <a:ext uri="{FF2B5EF4-FFF2-40B4-BE49-F238E27FC236}">
                <a16:creationId xmlns:a16="http://schemas.microsoft.com/office/drawing/2014/main" id="{78CD9A0B-9554-89C8-A280-C6A2FC7636C4}"/>
              </a:ext>
            </a:extLst>
          </p:cNvPr>
          <p:cNvSpPr/>
          <p:nvPr/>
        </p:nvSpPr>
        <p:spPr>
          <a:xfrm>
            <a:off x="4888231" y="1495747"/>
            <a:ext cx="11430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4F4BFE6-AD2E-6AB0-C837-32501670B9E8}"/>
              </a:ext>
            </a:extLst>
          </p:cNvPr>
          <p:cNvSpPr/>
          <p:nvPr/>
        </p:nvSpPr>
        <p:spPr>
          <a:xfrm>
            <a:off x="9601200" y="2362200"/>
            <a:ext cx="1524000" cy="6858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57B99C26-4A36-0F98-00B5-C46770CE8A60}"/>
              </a:ext>
            </a:extLst>
          </p:cNvPr>
          <p:cNvSpPr txBox="1"/>
          <p:nvPr/>
        </p:nvSpPr>
        <p:spPr>
          <a:xfrm>
            <a:off x="4876800" y="1552328"/>
            <a:ext cx="1002197" cy="446276"/>
          </a:xfrm>
          <a:prstGeom prst="rect">
            <a:avLst/>
          </a:prstGeom>
          <a:noFill/>
        </p:spPr>
        <p:txBody>
          <a:bodyPr wrap="none" rtlCol="0">
            <a:spAutoFit/>
          </a:bodyPr>
          <a:lstStyle/>
          <a:p>
            <a:r>
              <a:rPr lang="en-GB" sz="2300" b="1" dirty="0">
                <a:solidFill>
                  <a:schemeClr val="bg1"/>
                </a:solidFill>
              </a:rPr>
              <a:t>1000$</a:t>
            </a:r>
            <a:endParaRPr lang="en-CA" sz="2300" b="1"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84860"/>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B2D142C0-0D69-8658-715B-7344A4AE6AEF}"/>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7AF9944-A5C3-0C96-0B6F-C13F00D60701}"/>
              </a:ext>
            </a:extLst>
          </p:cNvPr>
          <p:cNvSpPr/>
          <p:nvPr/>
        </p:nvSpPr>
        <p:spPr>
          <a:xfrm>
            <a:off x="10287000" y="72999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AF27D0A-C3FD-136F-AD58-3A6616CBB797}"/>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F61F3F06-D7DC-8A48-D9AA-1C43DB700137}"/>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8847D487-108D-8C1B-A535-18E420B32C2F}"/>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3"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A3C09B9-FF6D-9515-3A85-927C6BE4224D}"/>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88848"/>
            <a:ext cx="10905743" cy="6169533"/>
            <a:chOff x="643127" y="688848"/>
            <a:chExt cx="10905743" cy="6169533"/>
          </a:xfrm>
        </p:grpSpPr>
        <p:pic>
          <p:nvPicPr>
            <p:cNvPr id="3" name="object 3"/>
            <p:cNvPicPr/>
            <p:nvPr/>
          </p:nvPicPr>
          <p:blipFill>
            <a:blip r:embed="rId2" cstate="print"/>
            <a:stretch>
              <a:fillRect/>
            </a:stretch>
          </p:blipFill>
          <p:spPr>
            <a:xfrm>
              <a:off x="643127" y="688848"/>
              <a:ext cx="10905743" cy="548030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BE911D82-DEE0-F4EE-4357-5AA278CAC4E9}"/>
              </a:ext>
            </a:extLst>
          </p:cNvPr>
          <p:cNvSpPr/>
          <p:nvPr/>
        </p:nvSpPr>
        <p:spPr>
          <a:xfrm>
            <a:off x="10287000" y="69482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3"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83324A9-7B49-450B-DD42-80F70780AD2C}"/>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562100"/>
            <a:ext cx="10905743" cy="3733799"/>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016508"/>
            <a:ext cx="10905743" cy="4824983"/>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5082952A-4BF0-6ACC-3755-157C88EDFD43}"/>
              </a:ext>
            </a:extLst>
          </p:cNvPr>
          <p:cNvSpPr/>
          <p:nvPr/>
        </p:nvSpPr>
        <p:spPr>
          <a:xfrm>
            <a:off x="10363200" y="101650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6DD9CE0-FD53-B3D7-B42D-58F7F4CFE8F4}"/>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43127" y="1071372"/>
            <a:ext cx="10905743" cy="4715255"/>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40ED36EF-8339-DEF2-DF22-723B0597778E}"/>
              </a:ext>
            </a:extLst>
          </p:cNvPr>
          <p:cNvSpPr/>
          <p:nvPr/>
        </p:nvSpPr>
        <p:spPr>
          <a:xfrm>
            <a:off x="10287000" y="107137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CE553DD-8B9E-8E7B-A547-2A007B73D5C2}"/>
              </a:ext>
            </a:extLst>
          </p:cNvPr>
          <p:cNvSpPr/>
          <p:nvPr/>
        </p:nvSpPr>
        <p:spPr>
          <a:xfrm>
            <a:off x="10287000" y="75742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5B788443-02FF-71B2-7272-3899E493D9D8}"/>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47700"/>
            <a:ext cx="10906125" cy="6210300"/>
            <a:chOff x="643127" y="647700"/>
            <a:chExt cx="10906125" cy="6210300"/>
          </a:xfrm>
        </p:grpSpPr>
        <p:pic>
          <p:nvPicPr>
            <p:cNvPr id="3" name="object 3"/>
            <p:cNvPicPr/>
            <p:nvPr/>
          </p:nvPicPr>
          <p:blipFill>
            <a:blip r:embed="rId2" cstate="print"/>
            <a:stretch>
              <a:fillRect/>
            </a:stretch>
          </p:blipFill>
          <p:spPr>
            <a:xfrm>
              <a:off x="643127" y="647700"/>
              <a:ext cx="10905743" cy="5562599"/>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5930CCA-3E26-03CA-6C3E-02773D2ADE58}"/>
              </a:ext>
            </a:extLst>
          </p:cNvPr>
          <p:cNvSpPr/>
          <p:nvPr/>
        </p:nvSpPr>
        <p:spPr>
          <a:xfrm>
            <a:off x="10287000" y="6477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46BAB77-9726-1CB4-CAA8-18C8E1971CB1}"/>
              </a:ext>
            </a:extLst>
          </p:cNvPr>
          <p:cNvSpPr/>
          <p:nvPr/>
        </p:nvSpPr>
        <p:spPr>
          <a:xfrm>
            <a:off x="10287000" y="72999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B2D642BF-2E45-26E7-083A-B5C86D83A6AA}"/>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75132"/>
            <a:ext cx="10906125" cy="6182995"/>
            <a:chOff x="643127" y="675132"/>
            <a:chExt cx="10906125" cy="6182995"/>
          </a:xfrm>
        </p:grpSpPr>
        <p:pic>
          <p:nvPicPr>
            <p:cNvPr id="3" name="object 3"/>
            <p:cNvPicPr/>
            <p:nvPr/>
          </p:nvPicPr>
          <p:blipFill>
            <a:blip r:embed="rId2" cstate="print"/>
            <a:stretch>
              <a:fillRect/>
            </a:stretch>
          </p:blipFill>
          <p:spPr>
            <a:xfrm>
              <a:off x="643127" y="675132"/>
              <a:ext cx="10905743" cy="550773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6EF4B4C-F801-88FB-1C38-38E75F71E39D}"/>
              </a:ext>
            </a:extLst>
          </p:cNvPr>
          <p:cNvSpPr/>
          <p:nvPr/>
        </p:nvSpPr>
        <p:spPr>
          <a:xfrm>
            <a:off x="10363200" y="6858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934212"/>
            <a:ext cx="10905743" cy="4989575"/>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C88E3AE1-3C4A-0BA0-E903-D7F3DCEF8609}"/>
              </a:ext>
            </a:extLst>
          </p:cNvPr>
          <p:cNvSpPr/>
          <p:nvPr/>
        </p:nvSpPr>
        <p:spPr>
          <a:xfrm>
            <a:off x="10863070" y="93421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B9E167AE-38B4-3D09-A666-55C1A692CBFD}"/>
              </a:ext>
            </a:extLst>
          </p:cNvPr>
          <p:cNvSpPr/>
          <p:nvPr/>
        </p:nvSpPr>
        <p:spPr>
          <a:xfrm>
            <a:off x="10439400" y="72999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D571764B-E25A-4904-3E57-E55DAF666456}"/>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906780"/>
            <a:ext cx="10905743" cy="5044439"/>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DB6A1218-AB6E-750D-FC9C-C07402F61822}"/>
              </a:ext>
            </a:extLst>
          </p:cNvPr>
          <p:cNvSpPr/>
          <p:nvPr/>
        </p:nvSpPr>
        <p:spPr>
          <a:xfrm>
            <a:off x="10287000" y="90678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41AE5D5B-C665-E0F9-76AD-63E308B683F4}"/>
              </a:ext>
            </a:extLst>
          </p:cNvPr>
          <p:cNvSpPr/>
          <p:nvPr/>
        </p:nvSpPr>
        <p:spPr>
          <a:xfrm>
            <a:off x="10287000" y="73995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Rectangle 8">
            <a:extLst>
              <a:ext uri="{FF2B5EF4-FFF2-40B4-BE49-F238E27FC236}">
                <a16:creationId xmlns:a16="http://schemas.microsoft.com/office/drawing/2014/main" id="{341CC441-FC3A-7A14-21B4-BEED03212362}"/>
              </a:ext>
            </a:extLst>
          </p:cNvPr>
          <p:cNvSpPr/>
          <p:nvPr/>
        </p:nvSpPr>
        <p:spPr>
          <a:xfrm>
            <a:off x="3657600" y="4572000"/>
            <a:ext cx="1336410" cy="381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34640" cy="1485265"/>
          </a:xfrm>
          <a:custGeom>
            <a:avLst/>
            <a:gdLst/>
            <a:ahLst/>
            <a:cxnLst/>
            <a:rect l="l" t="t" r="r" b="b"/>
            <a:pathLst>
              <a:path w="2834640" h="1485265">
                <a:moveTo>
                  <a:pt x="2834640" y="0"/>
                </a:moveTo>
                <a:lnTo>
                  <a:pt x="0" y="0"/>
                </a:lnTo>
                <a:lnTo>
                  <a:pt x="0" y="257683"/>
                </a:lnTo>
                <a:lnTo>
                  <a:pt x="518972" y="752932"/>
                </a:lnTo>
                <a:lnTo>
                  <a:pt x="273050" y="998867"/>
                </a:lnTo>
                <a:lnTo>
                  <a:pt x="759155" y="1485023"/>
                </a:lnTo>
                <a:lnTo>
                  <a:pt x="1016482" y="1227670"/>
                </a:lnTo>
                <a:lnTo>
                  <a:pt x="1282319" y="1481328"/>
                </a:lnTo>
                <a:lnTo>
                  <a:pt x="2834640" y="0"/>
                </a:lnTo>
                <a:close/>
              </a:path>
            </a:pathLst>
          </a:custGeom>
          <a:solidFill>
            <a:srgbClr val="FFC000">
              <a:alpha val="29803"/>
            </a:srgbClr>
          </a:solidFill>
        </p:spPr>
        <p:txBody>
          <a:bodyPr wrap="square" lIns="0" tIns="0" rIns="0" bIns="0" rtlCol="0"/>
          <a:lstStyle/>
          <a:p>
            <a:endParaRPr/>
          </a:p>
        </p:txBody>
      </p:sp>
      <p:sp>
        <p:nvSpPr>
          <p:cNvPr id="3" name="object 3"/>
          <p:cNvSpPr/>
          <p:nvPr/>
        </p:nvSpPr>
        <p:spPr>
          <a:xfrm>
            <a:off x="10520172" y="0"/>
            <a:ext cx="1671955" cy="1567815"/>
          </a:xfrm>
          <a:custGeom>
            <a:avLst/>
            <a:gdLst/>
            <a:ahLst/>
            <a:cxnLst/>
            <a:rect l="l" t="t" r="r" b="b"/>
            <a:pathLst>
              <a:path w="1671954" h="1567815">
                <a:moveTo>
                  <a:pt x="1671828" y="0"/>
                </a:moveTo>
                <a:lnTo>
                  <a:pt x="275475" y="0"/>
                </a:lnTo>
                <a:lnTo>
                  <a:pt x="0" y="275488"/>
                </a:lnTo>
                <a:lnTo>
                  <a:pt x="234683" y="510184"/>
                </a:lnTo>
                <a:lnTo>
                  <a:pt x="0" y="744880"/>
                </a:lnTo>
                <a:lnTo>
                  <a:pt x="456336" y="1201178"/>
                </a:lnTo>
                <a:lnTo>
                  <a:pt x="691007" y="966495"/>
                </a:lnTo>
                <a:lnTo>
                  <a:pt x="1292352" y="1567815"/>
                </a:lnTo>
                <a:lnTo>
                  <a:pt x="1671828" y="1188339"/>
                </a:lnTo>
                <a:lnTo>
                  <a:pt x="1671828" y="0"/>
                </a:lnTo>
                <a:close/>
              </a:path>
            </a:pathLst>
          </a:custGeom>
          <a:solidFill>
            <a:srgbClr val="4471C4">
              <a:alpha val="29803"/>
            </a:srgbClr>
          </a:solidFill>
        </p:spPr>
        <p:txBody>
          <a:bodyPr wrap="square" lIns="0" tIns="0" rIns="0" bIns="0" rtlCol="0"/>
          <a:lstStyle/>
          <a:p>
            <a:endParaRPr/>
          </a:p>
        </p:txBody>
      </p:sp>
      <p:grpSp>
        <p:nvGrpSpPr>
          <p:cNvPr id="4" name="object 4"/>
          <p:cNvGrpSpPr/>
          <p:nvPr/>
        </p:nvGrpSpPr>
        <p:grpSpPr>
          <a:xfrm>
            <a:off x="643127" y="643128"/>
            <a:ext cx="10906125" cy="6215380"/>
            <a:chOff x="643127" y="643128"/>
            <a:chExt cx="10906125" cy="6215380"/>
          </a:xfrm>
        </p:grpSpPr>
        <p:sp>
          <p:nvSpPr>
            <p:cNvPr id="5" name="object 5"/>
            <p:cNvSpPr/>
            <p:nvPr/>
          </p:nvSpPr>
          <p:spPr>
            <a:xfrm>
              <a:off x="8115299" y="6115811"/>
              <a:ext cx="1495425" cy="742315"/>
            </a:xfrm>
            <a:custGeom>
              <a:avLst/>
              <a:gdLst/>
              <a:ahLst/>
              <a:cxnLst/>
              <a:rect l="l" t="t" r="r" b="b"/>
              <a:pathLst>
                <a:path w="1495425" h="742315">
                  <a:moveTo>
                    <a:pt x="747552" y="0"/>
                  </a:moveTo>
                  <a:lnTo>
                    <a:pt x="0" y="742187"/>
                  </a:lnTo>
                  <a:lnTo>
                    <a:pt x="1495043" y="742187"/>
                  </a:lnTo>
                  <a:lnTo>
                    <a:pt x="747552" y="0"/>
                  </a:lnTo>
                  <a:close/>
                </a:path>
              </a:pathLst>
            </a:custGeom>
            <a:solidFill>
              <a:srgbClr val="4471C4">
                <a:alpha val="29803"/>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643127" y="643128"/>
              <a:ext cx="10905743" cy="5571743"/>
            </a:xfrm>
            <a:prstGeom prst="rect">
              <a:avLst/>
            </a:prstGeom>
          </p:spPr>
        </p:pic>
        <p:sp>
          <p:nvSpPr>
            <p:cNvPr id="7" name="object 7"/>
            <p:cNvSpPr/>
            <p:nvPr/>
          </p:nvSpPr>
          <p:spPr>
            <a:xfrm>
              <a:off x="9166859" y="6452616"/>
              <a:ext cx="815340" cy="405765"/>
            </a:xfrm>
            <a:custGeom>
              <a:avLst/>
              <a:gdLst/>
              <a:ahLst/>
              <a:cxnLst/>
              <a:rect l="l" t="t" r="r" b="b"/>
              <a:pathLst>
                <a:path w="815340" h="405765">
                  <a:moveTo>
                    <a:pt x="407700" y="0"/>
                  </a:moveTo>
                  <a:lnTo>
                    <a:pt x="0" y="405383"/>
                  </a:lnTo>
                  <a:lnTo>
                    <a:pt x="815339" y="405383"/>
                  </a:lnTo>
                  <a:lnTo>
                    <a:pt x="407700" y="0"/>
                  </a:lnTo>
                  <a:close/>
                </a:path>
              </a:pathLst>
            </a:custGeom>
            <a:solidFill>
              <a:srgbClr val="4471C4">
                <a:alpha val="29803"/>
              </a:srgbClr>
            </a:solidFill>
          </p:spPr>
          <p:txBody>
            <a:bodyPr wrap="square" lIns="0" tIns="0" rIns="0" bIns="0" rtlCol="0"/>
            <a:lstStyle/>
            <a:p>
              <a:endParaRPr/>
            </a:p>
          </p:txBody>
        </p:sp>
      </p:grpSp>
      <p:sp>
        <p:nvSpPr>
          <p:cNvPr id="8" name="Rectangle 7">
            <a:extLst>
              <a:ext uri="{FF2B5EF4-FFF2-40B4-BE49-F238E27FC236}">
                <a16:creationId xmlns:a16="http://schemas.microsoft.com/office/drawing/2014/main" id="{80F4631C-19F9-8513-A7A6-13FBFB007911}"/>
              </a:ext>
            </a:extLst>
          </p:cNvPr>
          <p:cNvSpPr/>
          <p:nvPr/>
        </p:nvSpPr>
        <p:spPr>
          <a:xfrm>
            <a:off x="10863070" y="64312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2"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4C0A9AC-5EBA-8CFD-36C7-1538B4B57ACD}"/>
              </a:ext>
            </a:extLst>
          </p:cNvPr>
          <p:cNvSpPr/>
          <p:nvPr/>
        </p:nvSpPr>
        <p:spPr>
          <a:xfrm>
            <a:off x="10363200" y="6858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47700"/>
            <a:ext cx="10906125" cy="6210300"/>
            <a:chOff x="643127" y="647700"/>
            <a:chExt cx="10906125" cy="6210300"/>
          </a:xfrm>
        </p:grpSpPr>
        <p:pic>
          <p:nvPicPr>
            <p:cNvPr id="3" name="object 3"/>
            <p:cNvPicPr/>
            <p:nvPr/>
          </p:nvPicPr>
          <p:blipFill>
            <a:blip r:embed="rId2" cstate="print"/>
            <a:stretch>
              <a:fillRect/>
            </a:stretch>
          </p:blipFill>
          <p:spPr>
            <a:xfrm>
              <a:off x="643127" y="647700"/>
              <a:ext cx="10905743" cy="5562599"/>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A427C2B-248D-07D4-01F4-4015EBEFD422}"/>
              </a:ext>
            </a:extLst>
          </p:cNvPr>
          <p:cNvSpPr/>
          <p:nvPr/>
        </p:nvSpPr>
        <p:spPr>
          <a:xfrm>
            <a:off x="10363200" y="6858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34640" cy="1485265"/>
          </a:xfrm>
          <a:custGeom>
            <a:avLst/>
            <a:gdLst/>
            <a:ahLst/>
            <a:cxnLst/>
            <a:rect l="l" t="t" r="r" b="b"/>
            <a:pathLst>
              <a:path w="2834640" h="1485265">
                <a:moveTo>
                  <a:pt x="2834640" y="0"/>
                </a:moveTo>
                <a:lnTo>
                  <a:pt x="0" y="0"/>
                </a:lnTo>
                <a:lnTo>
                  <a:pt x="0" y="257683"/>
                </a:lnTo>
                <a:lnTo>
                  <a:pt x="518972" y="752932"/>
                </a:lnTo>
                <a:lnTo>
                  <a:pt x="273050" y="998867"/>
                </a:lnTo>
                <a:lnTo>
                  <a:pt x="759155" y="1485023"/>
                </a:lnTo>
                <a:lnTo>
                  <a:pt x="1016482" y="1227670"/>
                </a:lnTo>
                <a:lnTo>
                  <a:pt x="1282319" y="1481328"/>
                </a:lnTo>
                <a:lnTo>
                  <a:pt x="2834640" y="0"/>
                </a:lnTo>
                <a:close/>
              </a:path>
            </a:pathLst>
          </a:custGeom>
          <a:solidFill>
            <a:srgbClr val="FFC000">
              <a:alpha val="29803"/>
            </a:srgbClr>
          </a:solidFill>
        </p:spPr>
        <p:txBody>
          <a:bodyPr wrap="square" lIns="0" tIns="0" rIns="0" bIns="0" rtlCol="0"/>
          <a:lstStyle/>
          <a:p>
            <a:endParaRPr/>
          </a:p>
        </p:txBody>
      </p:sp>
      <p:sp>
        <p:nvSpPr>
          <p:cNvPr id="3" name="object 3"/>
          <p:cNvSpPr/>
          <p:nvPr/>
        </p:nvSpPr>
        <p:spPr>
          <a:xfrm>
            <a:off x="10520172" y="0"/>
            <a:ext cx="1671955" cy="1567815"/>
          </a:xfrm>
          <a:custGeom>
            <a:avLst/>
            <a:gdLst/>
            <a:ahLst/>
            <a:cxnLst/>
            <a:rect l="l" t="t" r="r" b="b"/>
            <a:pathLst>
              <a:path w="1671954" h="1567815">
                <a:moveTo>
                  <a:pt x="1671828" y="0"/>
                </a:moveTo>
                <a:lnTo>
                  <a:pt x="275475" y="0"/>
                </a:lnTo>
                <a:lnTo>
                  <a:pt x="0" y="275488"/>
                </a:lnTo>
                <a:lnTo>
                  <a:pt x="234683" y="510184"/>
                </a:lnTo>
                <a:lnTo>
                  <a:pt x="0" y="744880"/>
                </a:lnTo>
                <a:lnTo>
                  <a:pt x="456336" y="1201178"/>
                </a:lnTo>
                <a:lnTo>
                  <a:pt x="691007" y="966495"/>
                </a:lnTo>
                <a:lnTo>
                  <a:pt x="1292352" y="1567815"/>
                </a:lnTo>
                <a:lnTo>
                  <a:pt x="1671828" y="1188339"/>
                </a:lnTo>
                <a:lnTo>
                  <a:pt x="1671828" y="0"/>
                </a:lnTo>
                <a:close/>
              </a:path>
            </a:pathLst>
          </a:custGeom>
          <a:solidFill>
            <a:srgbClr val="4471C4">
              <a:alpha val="29803"/>
            </a:srgbClr>
          </a:solidFill>
        </p:spPr>
        <p:txBody>
          <a:bodyPr wrap="square" lIns="0" tIns="0" rIns="0" bIns="0" rtlCol="0"/>
          <a:lstStyle/>
          <a:p>
            <a:endParaRPr/>
          </a:p>
        </p:txBody>
      </p:sp>
      <p:grpSp>
        <p:nvGrpSpPr>
          <p:cNvPr id="4" name="object 4"/>
          <p:cNvGrpSpPr/>
          <p:nvPr/>
        </p:nvGrpSpPr>
        <p:grpSpPr>
          <a:xfrm>
            <a:off x="643127" y="643128"/>
            <a:ext cx="10906125" cy="6215380"/>
            <a:chOff x="643127" y="643128"/>
            <a:chExt cx="10906125" cy="6215380"/>
          </a:xfrm>
        </p:grpSpPr>
        <p:sp>
          <p:nvSpPr>
            <p:cNvPr id="5" name="object 5"/>
            <p:cNvSpPr/>
            <p:nvPr/>
          </p:nvSpPr>
          <p:spPr>
            <a:xfrm>
              <a:off x="8115299" y="6115811"/>
              <a:ext cx="1495425" cy="742315"/>
            </a:xfrm>
            <a:custGeom>
              <a:avLst/>
              <a:gdLst/>
              <a:ahLst/>
              <a:cxnLst/>
              <a:rect l="l" t="t" r="r" b="b"/>
              <a:pathLst>
                <a:path w="1495425" h="742315">
                  <a:moveTo>
                    <a:pt x="747552" y="0"/>
                  </a:moveTo>
                  <a:lnTo>
                    <a:pt x="0" y="742187"/>
                  </a:lnTo>
                  <a:lnTo>
                    <a:pt x="1495043" y="742187"/>
                  </a:lnTo>
                  <a:lnTo>
                    <a:pt x="747552" y="0"/>
                  </a:lnTo>
                  <a:close/>
                </a:path>
              </a:pathLst>
            </a:custGeom>
            <a:solidFill>
              <a:srgbClr val="4471C4">
                <a:alpha val="29803"/>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643127" y="643128"/>
              <a:ext cx="10905743" cy="5571743"/>
            </a:xfrm>
            <a:prstGeom prst="rect">
              <a:avLst/>
            </a:prstGeom>
          </p:spPr>
        </p:pic>
        <p:sp>
          <p:nvSpPr>
            <p:cNvPr id="7" name="object 7"/>
            <p:cNvSpPr/>
            <p:nvPr/>
          </p:nvSpPr>
          <p:spPr>
            <a:xfrm>
              <a:off x="9166859" y="6452616"/>
              <a:ext cx="815340" cy="405765"/>
            </a:xfrm>
            <a:custGeom>
              <a:avLst/>
              <a:gdLst/>
              <a:ahLst/>
              <a:cxnLst/>
              <a:rect l="l" t="t" r="r" b="b"/>
              <a:pathLst>
                <a:path w="815340" h="405765">
                  <a:moveTo>
                    <a:pt x="407700" y="0"/>
                  </a:moveTo>
                  <a:lnTo>
                    <a:pt x="0" y="405383"/>
                  </a:lnTo>
                  <a:lnTo>
                    <a:pt x="815339" y="405383"/>
                  </a:lnTo>
                  <a:lnTo>
                    <a:pt x="407700" y="0"/>
                  </a:lnTo>
                  <a:close/>
                </a:path>
              </a:pathLst>
            </a:custGeom>
            <a:solidFill>
              <a:srgbClr val="4471C4">
                <a:alpha val="29803"/>
              </a:srgbClr>
            </a:solidFill>
          </p:spPr>
          <p:txBody>
            <a:bodyPr wrap="square" lIns="0" tIns="0" rIns="0" bIns="0" rtlCol="0"/>
            <a:lstStyle/>
            <a:p>
              <a:endParaRPr/>
            </a:p>
          </p:txBody>
        </p:sp>
      </p:grpSp>
      <p:sp>
        <p:nvSpPr>
          <p:cNvPr id="8" name="Rectangle 7">
            <a:extLst>
              <a:ext uri="{FF2B5EF4-FFF2-40B4-BE49-F238E27FC236}">
                <a16:creationId xmlns:a16="http://schemas.microsoft.com/office/drawing/2014/main" id="{9E19DE75-0580-2560-4CA4-1F889270F8C0}"/>
              </a:ext>
            </a:extLst>
          </p:cNvPr>
          <p:cNvSpPr/>
          <p:nvPr/>
        </p:nvSpPr>
        <p:spPr>
          <a:xfrm>
            <a:off x="10670349" y="64312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179576"/>
            <a:ext cx="10905743" cy="4498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48B72025-3F96-BCCD-8820-56CB1D67A7D5}"/>
              </a:ext>
            </a:extLst>
          </p:cNvPr>
          <p:cNvSpPr/>
          <p:nvPr/>
        </p:nvSpPr>
        <p:spPr>
          <a:xfrm>
            <a:off x="10287000" y="117957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C6BF49F-6A92-6CDF-0334-B82D593D5DF8}"/>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AAD1399-0EAB-40B6-911C-26EC8E97B7E6}"/>
              </a:ext>
            </a:extLst>
          </p:cNvPr>
          <p:cNvSpPr/>
          <p:nvPr/>
        </p:nvSpPr>
        <p:spPr>
          <a:xfrm>
            <a:off x="10287000" y="71252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75132"/>
            <a:ext cx="10906125" cy="6182995"/>
            <a:chOff x="643127" y="675132"/>
            <a:chExt cx="10906125" cy="6182995"/>
          </a:xfrm>
        </p:grpSpPr>
        <p:pic>
          <p:nvPicPr>
            <p:cNvPr id="3" name="object 3"/>
            <p:cNvPicPr/>
            <p:nvPr/>
          </p:nvPicPr>
          <p:blipFill>
            <a:blip r:embed="rId2" cstate="print"/>
            <a:stretch>
              <a:fillRect/>
            </a:stretch>
          </p:blipFill>
          <p:spPr>
            <a:xfrm>
              <a:off x="643127" y="675132"/>
              <a:ext cx="10905743" cy="550773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4A37CCB3-819A-FB6D-C052-E1A89FF88E6C}"/>
              </a:ext>
            </a:extLst>
          </p:cNvPr>
          <p:cNvSpPr/>
          <p:nvPr/>
        </p:nvSpPr>
        <p:spPr>
          <a:xfrm>
            <a:off x="10287000" y="67513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961644"/>
            <a:ext cx="10905743" cy="4934711"/>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8E645390-EBFE-D165-32A8-D4A51DCB6F72}"/>
              </a:ext>
            </a:extLst>
          </p:cNvPr>
          <p:cNvSpPr/>
          <p:nvPr/>
        </p:nvSpPr>
        <p:spPr>
          <a:xfrm>
            <a:off x="10287000" y="9616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057656"/>
            <a:ext cx="10905743" cy="474268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6EA90134-0C86-2681-F6A2-D0BFA2A53F18}"/>
              </a:ext>
            </a:extLst>
          </p:cNvPr>
          <p:cNvSpPr/>
          <p:nvPr/>
        </p:nvSpPr>
        <p:spPr>
          <a:xfrm>
            <a:off x="10363200" y="105765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2"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B125B3A8-C985-C525-5FB2-0DBA1AF460A4}"/>
              </a:ext>
            </a:extLst>
          </p:cNvPr>
          <p:cNvSpPr/>
          <p:nvPr/>
        </p:nvSpPr>
        <p:spPr>
          <a:xfrm>
            <a:off x="10287000" y="66141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Rectangle 5">
            <a:extLst>
              <a:ext uri="{FF2B5EF4-FFF2-40B4-BE49-F238E27FC236}">
                <a16:creationId xmlns:a16="http://schemas.microsoft.com/office/drawing/2014/main" id="{05AC2419-BFA1-A21A-6120-B9283FFCD040}"/>
              </a:ext>
            </a:extLst>
          </p:cNvPr>
          <p:cNvSpPr/>
          <p:nvPr/>
        </p:nvSpPr>
        <p:spPr>
          <a:xfrm>
            <a:off x="1066800" y="4724400"/>
            <a:ext cx="9601200" cy="14809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879348"/>
            <a:ext cx="10905743" cy="5099303"/>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65F0968A-ACBD-BEA8-FCFC-A1F018E2F52E}"/>
              </a:ext>
            </a:extLst>
          </p:cNvPr>
          <p:cNvSpPr/>
          <p:nvPr/>
        </p:nvSpPr>
        <p:spPr>
          <a:xfrm>
            <a:off x="10287000" y="87934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61416" y="643128"/>
            <a:ext cx="10869295" cy="6215380"/>
            <a:chOff x="661416" y="643128"/>
            <a:chExt cx="10869295" cy="6215380"/>
          </a:xfrm>
        </p:grpSpPr>
        <p:pic>
          <p:nvPicPr>
            <p:cNvPr id="3" name="object 3"/>
            <p:cNvPicPr/>
            <p:nvPr/>
          </p:nvPicPr>
          <p:blipFill>
            <a:blip r:embed="rId2" cstate="print"/>
            <a:stretch>
              <a:fillRect/>
            </a:stretch>
          </p:blipFill>
          <p:spPr>
            <a:xfrm>
              <a:off x="661416" y="643128"/>
              <a:ext cx="10869167" cy="55717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AD70C18-657A-BB68-FAD2-C2611D76D341}"/>
              </a:ext>
            </a:extLst>
          </p:cNvPr>
          <p:cNvSpPr/>
          <p:nvPr/>
        </p:nvSpPr>
        <p:spPr>
          <a:xfrm>
            <a:off x="10287000" y="64312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34640" cy="1485265"/>
          </a:xfrm>
          <a:custGeom>
            <a:avLst/>
            <a:gdLst/>
            <a:ahLst/>
            <a:cxnLst/>
            <a:rect l="l" t="t" r="r" b="b"/>
            <a:pathLst>
              <a:path w="2834640" h="1485265">
                <a:moveTo>
                  <a:pt x="2834640" y="0"/>
                </a:moveTo>
                <a:lnTo>
                  <a:pt x="0" y="0"/>
                </a:lnTo>
                <a:lnTo>
                  <a:pt x="0" y="257683"/>
                </a:lnTo>
                <a:lnTo>
                  <a:pt x="518972" y="752932"/>
                </a:lnTo>
                <a:lnTo>
                  <a:pt x="273050" y="998867"/>
                </a:lnTo>
                <a:lnTo>
                  <a:pt x="759155" y="1485023"/>
                </a:lnTo>
                <a:lnTo>
                  <a:pt x="1016482" y="1227670"/>
                </a:lnTo>
                <a:lnTo>
                  <a:pt x="1282319" y="1481328"/>
                </a:lnTo>
                <a:lnTo>
                  <a:pt x="2834640" y="0"/>
                </a:lnTo>
                <a:close/>
              </a:path>
            </a:pathLst>
          </a:custGeom>
          <a:solidFill>
            <a:srgbClr val="FFC000">
              <a:alpha val="29803"/>
            </a:srgbClr>
          </a:solidFill>
        </p:spPr>
        <p:txBody>
          <a:bodyPr wrap="square" lIns="0" tIns="0" rIns="0" bIns="0" rtlCol="0"/>
          <a:lstStyle/>
          <a:p>
            <a:endParaRPr/>
          </a:p>
        </p:txBody>
      </p:sp>
      <p:sp>
        <p:nvSpPr>
          <p:cNvPr id="3" name="object 3"/>
          <p:cNvSpPr/>
          <p:nvPr/>
        </p:nvSpPr>
        <p:spPr>
          <a:xfrm>
            <a:off x="10520172" y="0"/>
            <a:ext cx="1671955" cy="1567815"/>
          </a:xfrm>
          <a:custGeom>
            <a:avLst/>
            <a:gdLst/>
            <a:ahLst/>
            <a:cxnLst/>
            <a:rect l="l" t="t" r="r" b="b"/>
            <a:pathLst>
              <a:path w="1671954" h="1567815">
                <a:moveTo>
                  <a:pt x="1671828" y="0"/>
                </a:moveTo>
                <a:lnTo>
                  <a:pt x="275475" y="0"/>
                </a:lnTo>
                <a:lnTo>
                  <a:pt x="0" y="275488"/>
                </a:lnTo>
                <a:lnTo>
                  <a:pt x="234683" y="510184"/>
                </a:lnTo>
                <a:lnTo>
                  <a:pt x="0" y="744880"/>
                </a:lnTo>
                <a:lnTo>
                  <a:pt x="456336" y="1201178"/>
                </a:lnTo>
                <a:lnTo>
                  <a:pt x="691007" y="966495"/>
                </a:lnTo>
                <a:lnTo>
                  <a:pt x="1292352" y="1567815"/>
                </a:lnTo>
                <a:lnTo>
                  <a:pt x="1671828" y="1188339"/>
                </a:lnTo>
                <a:lnTo>
                  <a:pt x="1671828" y="0"/>
                </a:lnTo>
                <a:close/>
              </a:path>
            </a:pathLst>
          </a:custGeom>
          <a:solidFill>
            <a:srgbClr val="4471C4">
              <a:alpha val="29803"/>
            </a:srgbClr>
          </a:solidFill>
        </p:spPr>
        <p:txBody>
          <a:bodyPr wrap="square" lIns="0" tIns="0" rIns="0" bIns="0" rtlCol="0"/>
          <a:lstStyle/>
          <a:p>
            <a:endParaRPr/>
          </a:p>
        </p:txBody>
      </p:sp>
      <p:grpSp>
        <p:nvGrpSpPr>
          <p:cNvPr id="4" name="object 4"/>
          <p:cNvGrpSpPr/>
          <p:nvPr/>
        </p:nvGrpSpPr>
        <p:grpSpPr>
          <a:xfrm>
            <a:off x="643127" y="643128"/>
            <a:ext cx="10906125" cy="6215380"/>
            <a:chOff x="643127" y="643128"/>
            <a:chExt cx="10906125" cy="6215380"/>
          </a:xfrm>
        </p:grpSpPr>
        <p:sp>
          <p:nvSpPr>
            <p:cNvPr id="5" name="object 5"/>
            <p:cNvSpPr/>
            <p:nvPr/>
          </p:nvSpPr>
          <p:spPr>
            <a:xfrm>
              <a:off x="8115299" y="6115811"/>
              <a:ext cx="1495425" cy="742315"/>
            </a:xfrm>
            <a:custGeom>
              <a:avLst/>
              <a:gdLst/>
              <a:ahLst/>
              <a:cxnLst/>
              <a:rect l="l" t="t" r="r" b="b"/>
              <a:pathLst>
                <a:path w="1495425" h="742315">
                  <a:moveTo>
                    <a:pt x="747552" y="0"/>
                  </a:moveTo>
                  <a:lnTo>
                    <a:pt x="0" y="742187"/>
                  </a:lnTo>
                  <a:lnTo>
                    <a:pt x="1495043" y="742187"/>
                  </a:lnTo>
                  <a:lnTo>
                    <a:pt x="747552" y="0"/>
                  </a:lnTo>
                  <a:close/>
                </a:path>
              </a:pathLst>
            </a:custGeom>
            <a:solidFill>
              <a:srgbClr val="4471C4">
                <a:alpha val="29803"/>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643127" y="643128"/>
              <a:ext cx="10905743" cy="5571743"/>
            </a:xfrm>
            <a:prstGeom prst="rect">
              <a:avLst/>
            </a:prstGeom>
          </p:spPr>
        </p:pic>
        <p:sp>
          <p:nvSpPr>
            <p:cNvPr id="7" name="object 7"/>
            <p:cNvSpPr/>
            <p:nvPr/>
          </p:nvSpPr>
          <p:spPr>
            <a:xfrm>
              <a:off x="9166859" y="6452616"/>
              <a:ext cx="815340" cy="405765"/>
            </a:xfrm>
            <a:custGeom>
              <a:avLst/>
              <a:gdLst/>
              <a:ahLst/>
              <a:cxnLst/>
              <a:rect l="l" t="t" r="r" b="b"/>
              <a:pathLst>
                <a:path w="815340" h="405765">
                  <a:moveTo>
                    <a:pt x="407700" y="0"/>
                  </a:moveTo>
                  <a:lnTo>
                    <a:pt x="0" y="405383"/>
                  </a:lnTo>
                  <a:lnTo>
                    <a:pt x="815339" y="405383"/>
                  </a:lnTo>
                  <a:lnTo>
                    <a:pt x="407700" y="0"/>
                  </a:lnTo>
                  <a:close/>
                </a:path>
              </a:pathLst>
            </a:custGeom>
            <a:solidFill>
              <a:srgbClr val="4471C4">
                <a:alpha val="29803"/>
              </a:srgbClr>
            </a:solidFill>
          </p:spPr>
          <p:txBody>
            <a:bodyPr wrap="square" lIns="0" tIns="0" rIns="0" bIns="0" rtlCol="0"/>
            <a:lstStyle/>
            <a:p>
              <a:endParaRPr/>
            </a:p>
          </p:txBody>
        </p:sp>
      </p:grpSp>
      <p:sp>
        <p:nvSpPr>
          <p:cNvPr id="8" name="Rectangle 7">
            <a:extLst>
              <a:ext uri="{FF2B5EF4-FFF2-40B4-BE49-F238E27FC236}">
                <a16:creationId xmlns:a16="http://schemas.microsoft.com/office/drawing/2014/main" id="{868FC32C-B340-38C5-A6EC-12D4B9D7632A}"/>
              </a:ext>
            </a:extLst>
          </p:cNvPr>
          <p:cNvSpPr/>
          <p:nvPr/>
        </p:nvSpPr>
        <p:spPr>
          <a:xfrm>
            <a:off x="10841799" y="64312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88848"/>
            <a:ext cx="10906125" cy="6169660"/>
            <a:chOff x="643127" y="688848"/>
            <a:chExt cx="10906125" cy="6169660"/>
          </a:xfrm>
        </p:grpSpPr>
        <p:pic>
          <p:nvPicPr>
            <p:cNvPr id="3" name="object 3"/>
            <p:cNvPicPr/>
            <p:nvPr/>
          </p:nvPicPr>
          <p:blipFill>
            <a:blip r:embed="rId2" cstate="print"/>
            <a:stretch>
              <a:fillRect/>
            </a:stretch>
          </p:blipFill>
          <p:spPr>
            <a:xfrm>
              <a:off x="643127" y="688848"/>
              <a:ext cx="10905743" cy="548030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8B5C147-57A2-F918-37C7-993E75646BB0}"/>
              </a:ext>
            </a:extLst>
          </p:cNvPr>
          <p:cNvSpPr/>
          <p:nvPr/>
        </p:nvSpPr>
        <p:spPr>
          <a:xfrm>
            <a:off x="10287000" y="68884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45844" y="634022"/>
            <a:ext cx="2544961" cy="428625"/>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785517">
              <a:spcBef>
                <a:spcPts val="70"/>
              </a:spcBef>
            </a:pPr>
            <a:r>
              <a:rPr sz="4359" spc="-7" dirty="0"/>
              <a:t>Disclosure</a:t>
            </a:r>
            <a:endParaRPr sz="4359"/>
          </a:p>
        </p:txBody>
      </p:sp>
      <p:pic>
        <p:nvPicPr>
          <p:cNvPr id="5" name="object 5"/>
          <p:cNvPicPr/>
          <p:nvPr/>
        </p:nvPicPr>
        <p:blipFill>
          <a:blip r:embed="rId3" cstate="print"/>
          <a:stretch>
            <a:fillRect/>
          </a:stretch>
        </p:blipFill>
        <p:spPr>
          <a:xfrm>
            <a:off x="2399111" y="1714486"/>
            <a:ext cx="7233047" cy="383976"/>
          </a:xfrm>
          <a:prstGeom prst="rect">
            <a:avLst/>
          </a:prstGeom>
        </p:spPr>
      </p:pic>
      <p:pic>
        <p:nvPicPr>
          <p:cNvPr id="6" name="object 6"/>
          <p:cNvPicPr/>
          <p:nvPr/>
        </p:nvPicPr>
        <p:blipFill>
          <a:blip r:embed="rId4" cstate="print"/>
          <a:stretch>
            <a:fillRect/>
          </a:stretch>
        </p:blipFill>
        <p:spPr>
          <a:xfrm>
            <a:off x="2408039" y="2152054"/>
            <a:ext cx="6750844" cy="392906"/>
          </a:xfrm>
          <a:prstGeom prst="rect">
            <a:avLst/>
          </a:prstGeom>
        </p:spPr>
      </p:pic>
      <p:sp>
        <p:nvSpPr>
          <p:cNvPr id="7" name="object 7"/>
          <p:cNvSpPr txBox="1"/>
          <p:nvPr/>
        </p:nvSpPr>
        <p:spPr>
          <a:xfrm>
            <a:off x="2017984" y="2623087"/>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2425900" y="2669974"/>
            <a:ext cx="2794990" cy="312539"/>
          </a:xfrm>
          <a:prstGeom prst="rect">
            <a:avLst/>
          </a:prstGeom>
        </p:spPr>
      </p:pic>
      <p:pic>
        <p:nvPicPr>
          <p:cNvPr id="9" name="object 9"/>
          <p:cNvPicPr/>
          <p:nvPr/>
        </p:nvPicPr>
        <p:blipFill>
          <a:blip r:embed="rId6" cstate="print"/>
          <a:stretch>
            <a:fillRect/>
          </a:stretch>
        </p:blipFill>
        <p:spPr>
          <a:xfrm>
            <a:off x="2747368" y="3187899"/>
            <a:ext cx="4964891" cy="392906"/>
          </a:xfrm>
          <a:prstGeom prst="rect">
            <a:avLst/>
          </a:prstGeom>
        </p:spPr>
      </p:pic>
      <p:sp>
        <p:nvSpPr>
          <p:cNvPr id="10" name="object 10"/>
          <p:cNvSpPr txBox="1"/>
          <p:nvPr/>
        </p:nvSpPr>
        <p:spPr>
          <a:xfrm>
            <a:off x="2321593" y="1594457"/>
            <a:ext cx="7311628" cy="1972022"/>
          </a:xfrm>
          <a:prstGeom prst="rect">
            <a:avLst/>
          </a:prstGeom>
        </p:spPr>
        <p:txBody>
          <a:bodyPr vert="horz" wrap="square" lIns="0" tIns="44648" rIns="0" bIns="0" rtlCol="0">
            <a:spAutoFit/>
          </a:bodyPr>
          <a:lstStyle/>
          <a:p>
            <a:pPr marL="77239" marR="21430" defTabSz="642915">
              <a:lnSpc>
                <a:spcPts val="3516"/>
              </a:lnSpc>
              <a:spcBef>
                <a:spcPts val="352"/>
              </a:spcBef>
            </a:pPr>
            <a:r>
              <a:rPr sz="3094" b="1" kern="0" dirty="0">
                <a:solidFill>
                  <a:srgbClr val="FFFFFF"/>
                </a:solidFill>
                <a:latin typeface="Arial"/>
                <a:cs typeface="Arial"/>
              </a:rPr>
              <a:t>Actions</a:t>
            </a:r>
            <a:r>
              <a:rPr sz="3094" kern="0" spc="28" dirty="0">
                <a:solidFill>
                  <a:srgbClr val="FFFFFF"/>
                </a:solidFill>
                <a:latin typeface="Times New Roman"/>
                <a:cs typeface="Times New Roman"/>
              </a:rPr>
              <a:t> </a:t>
            </a:r>
            <a:r>
              <a:rPr sz="3094" b="1" kern="0" dirty="0">
                <a:solidFill>
                  <a:srgbClr val="FFFFFF"/>
                </a:solidFill>
                <a:latin typeface="Arial"/>
                <a:cs typeface="Arial"/>
              </a:rPr>
              <a:t>taken</a:t>
            </a:r>
            <a:r>
              <a:rPr sz="3094" kern="0" spc="39" dirty="0">
                <a:solidFill>
                  <a:srgbClr val="FFFFFF"/>
                </a:solidFill>
                <a:latin typeface="Times New Roman"/>
                <a:cs typeface="Times New Roman"/>
              </a:rPr>
              <a:t> </a:t>
            </a:r>
            <a:r>
              <a:rPr sz="3094" b="1" kern="0" dirty="0">
                <a:solidFill>
                  <a:srgbClr val="FFFFFF"/>
                </a:solidFill>
                <a:latin typeface="Arial"/>
                <a:cs typeface="Arial"/>
              </a:rPr>
              <a:t>by</a:t>
            </a:r>
            <a:r>
              <a:rPr sz="3094" kern="0" spc="39" dirty="0">
                <a:solidFill>
                  <a:srgbClr val="FFFFFF"/>
                </a:solidFill>
                <a:latin typeface="Times New Roman"/>
                <a:cs typeface="Times New Roman"/>
              </a:rPr>
              <a:t> </a:t>
            </a:r>
            <a:r>
              <a:rPr sz="3094" b="1" kern="0" dirty="0">
                <a:solidFill>
                  <a:srgbClr val="FFFFFF"/>
                </a:solidFill>
                <a:latin typeface="Arial"/>
                <a:cs typeface="Arial"/>
              </a:rPr>
              <a:t>a</a:t>
            </a:r>
            <a:r>
              <a:rPr sz="3094" kern="0" spc="39" dirty="0">
                <a:solidFill>
                  <a:srgbClr val="FFFFFF"/>
                </a:solidFill>
                <a:latin typeface="Times New Roman"/>
                <a:cs typeface="Times New Roman"/>
              </a:rPr>
              <a:t> </a:t>
            </a:r>
            <a:r>
              <a:rPr sz="3094" b="1" kern="0" dirty="0">
                <a:solidFill>
                  <a:srgbClr val="FFFFFF"/>
                </a:solidFill>
                <a:latin typeface="Arial"/>
                <a:cs typeface="Arial"/>
              </a:rPr>
              <a:t>security</a:t>
            </a:r>
            <a:r>
              <a:rPr sz="3094" kern="0" spc="32" dirty="0">
                <a:solidFill>
                  <a:srgbClr val="FFFFFF"/>
                </a:solidFill>
                <a:latin typeface="Times New Roman"/>
                <a:cs typeface="Times New Roman"/>
              </a:rPr>
              <a:t> </a:t>
            </a:r>
            <a:r>
              <a:rPr sz="3094" b="1" kern="0" spc="-7" dirty="0">
                <a:solidFill>
                  <a:srgbClr val="FFFFFF"/>
                </a:solidFill>
                <a:latin typeface="Arial"/>
                <a:cs typeface="Arial"/>
              </a:rPr>
              <a:t>researcher</a:t>
            </a:r>
            <a:r>
              <a:rPr sz="3094" kern="0" spc="-7" dirty="0">
                <a:solidFill>
                  <a:srgbClr val="FFFFFF"/>
                </a:solidFill>
                <a:latin typeface="Times New Roman"/>
                <a:cs typeface="Times New Roman"/>
              </a:rPr>
              <a:t> </a:t>
            </a:r>
            <a:r>
              <a:rPr sz="3094" b="1" kern="0" dirty="0">
                <a:solidFill>
                  <a:srgbClr val="FFFFFF"/>
                </a:solidFill>
                <a:latin typeface="Arial"/>
                <a:cs typeface="Arial"/>
              </a:rPr>
              <a:t>after</a:t>
            </a:r>
            <a:r>
              <a:rPr sz="3094" kern="0" spc="46" dirty="0">
                <a:solidFill>
                  <a:srgbClr val="FFFFFF"/>
                </a:solidFill>
                <a:latin typeface="Times New Roman"/>
                <a:cs typeface="Times New Roman"/>
              </a:rPr>
              <a:t> </a:t>
            </a:r>
            <a:r>
              <a:rPr sz="3094" b="1" kern="0" dirty="0">
                <a:solidFill>
                  <a:srgbClr val="FFFFFF"/>
                </a:solidFill>
                <a:latin typeface="Arial"/>
                <a:cs typeface="Arial"/>
              </a:rPr>
              <a:t>finding</a:t>
            </a:r>
            <a:r>
              <a:rPr sz="3094" kern="0" spc="46" dirty="0">
                <a:solidFill>
                  <a:srgbClr val="FFFFFF"/>
                </a:solidFill>
                <a:latin typeface="Times New Roman"/>
                <a:cs typeface="Times New Roman"/>
              </a:rPr>
              <a:t> </a:t>
            </a:r>
            <a:r>
              <a:rPr sz="3094" b="1" kern="0" dirty="0">
                <a:solidFill>
                  <a:srgbClr val="FFFFFF"/>
                </a:solidFill>
                <a:latin typeface="Arial"/>
                <a:cs typeface="Arial"/>
              </a:rPr>
              <a:t>a</a:t>
            </a:r>
            <a:r>
              <a:rPr sz="3094" kern="0" spc="46" dirty="0">
                <a:solidFill>
                  <a:srgbClr val="FFFFFF"/>
                </a:solidFill>
                <a:latin typeface="Times New Roman"/>
                <a:cs typeface="Times New Roman"/>
              </a:rPr>
              <a:t> </a:t>
            </a:r>
            <a:r>
              <a:rPr sz="3094" b="1" kern="0" dirty="0">
                <a:solidFill>
                  <a:srgbClr val="FFFFFF"/>
                </a:solidFill>
                <a:latin typeface="Arial"/>
                <a:cs typeface="Arial"/>
              </a:rPr>
              <a:t>software</a:t>
            </a:r>
            <a:r>
              <a:rPr sz="3094" kern="0" spc="49" dirty="0">
                <a:solidFill>
                  <a:srgbClr val="FFFFFF"/>
                </a:solidFill>
                <a:latin typeface="Times New Roman"/>
                <a:cs typeface="Times New Roman"/>
              </a:rPr>
              <a:t> </a:t>
            </a:r>
            <a:r>
              <a:rPr sz="3094" b="1" kern="0" spc="-7" dirty="0">
                <a:solidFill>
                  <a:srgbClr val="FFFFFF"/>
                </a:solidFill>
                <a:latin typeface="Arial"/>
                <a:cs typeface="Arial"/>
              </a:rPr>
              <a:t>vulnerability</a:t>
            </a:r>
            <a:endParaRPr sz="3094" kern="0" dirty="0">
              <a:solidFill>
                <a:sysClr val="windowText" lastClr="000000"/>
              </a:solidFill>
              <a:latin typeface="Arial"/>
              <a:cs typeface="Arial"/>
            </a:endParaRPr>
          </a:p>
          <a:p>
            <a:pPr marL="77239" defTabSz="642915">
              <a:spcBef>
                <a:spcPts val="257"/>
              </a:spcBef>
            </a:pPr>
            <a:r>
              <a:rPr sz="3094" b="1" kern="0" dirty="0">
                <a:solidFill>
                  <a:srgbClr val="FFFFFF"/>
                </a:solidFill>
                <a:latin typeface="Arial"/>
                <a:cs typeface="Arial"/>
              </a:rPr>
              <a:t>Full</a:t>
            </a:r>
            <a:r>
              <a:rPr sz="3094" kern="0" spc="56" dirty="0">
                <a:solidFill>
                  <a:srgbClr val="FFFFFF"/>
                </a:solidFill>
                <a:latin typeface="Times New Roman"/>
                <a:cs typeface="Times New Roman"/>
              </a:rPr>
              <a:t> </a:t>
            </a:r>
            <a:r>
              <a:rPr sz="3094" b="1" kern="0" spc="-7" dirty="0">
                <a:solidFill>
                  <a:srgbClr val="FFFFFF"/>
                </a:solidFill>
                <a:latin typeface="Arial"/>
                <a:cs typeface="Arial"/>
              </a:rPr>
              <a:t>Disclosure</a:t>
            </a:r>
            <a:endParaRPr sz="3094" kern="0" dirty="0">
              <a:solidFill>
                <a:sysClr val="windowText" lastClr="000000"/>
              </a:solidFill>
              <a:latin typeface="Arial"/>
              <a:cs typeface="Arial"/>
            </a:endParaRPr>
          </a:p>
          <a:p>
            <a:pPr marL="398696" indent="-371908" defTabSz="642915">
              <a:spcBef>
                <a:spcPts val="345"/>
              </a:spcBef>
              <a:buSzPct val="75000"/>
              <a:buFontTx/>
              <a:buChar char="•"/>
              <a:tabLst>
                <a:tab pos="398696" algn="l"/>
              </a:tabLst>
            </a:pPr>
            <a:r>
              <a:rPr sz="3094" b="1" kern="0" dirty="0">
                <a:solidFill>
                  <a:srgbClr val="FFFFFF"/>
                </a:solidFill>
                <a:latin typeface="Arial"/>
                <a:cs typeface="Arial"/>
              </a:rPr>
              <a:t>Release</a:t>
            </a:r>
            <a:r>
              <a:rPr sz="3094" kern="0" spc="7" dirty="0">
                <a:solidFill>
                  <a:srgbClr val="FFFFFF"/>
                </a:solidFill>
                <a:latin typeface="Times New Roman"/>
                <a:cs typeface="Times New Roman"/>
              </a:rPr>
              <a:t> </a:t>
            </a:r>
            <a:r>
              <a:rPr sz="3094" b="1" kern="0" dirty="0">
                <a:solidFill>
                  <a:srgbClr val="FFFFFF"/>
                </a:solidFill>
                <a:latin typeface="Arial"/>
                <a:cs typeface="Arial"/>
              </a:rPr>
              <a:t>all</a:t>
            </a:r>
            <a:r>
              <a:rPr sz="3094" kern="0" spc="7" dirty="0">
                <a:solidFill>
                  <a:srgbClr val="FFFFFF"/>
                </a:solidFill>
                <a:latin typeface="Times New Roman"/>
                <a:cs typeface="Times New Roman"/>
              </a:rPr>
              <a:t> </a:t>
            </a:r>
            <a:r>
              <a:rPr sz="3094" b="1" kern="0" dirty="0">
                <a:solidFill>
                  <a:srgbClr val="FFFFFF"/>
                </a:solidFill>
                <a:latin typeface="Arial"/>
                <a:cs typeface="Arial"/>
              </a:rPr>
              <a:t>details</a:t>
            </a:r>
            <a:r>
              <a:rPr sz="3094" kern="0" spc="7" dirty="0">
                <a:solidFill>
                  <a:srgbClr val="FFFFFF"/>
                </a:solidFill>
                <a:latin typeface="Times New Roman"/>
                <a:cs typeface="Times New Roman"/>
              </a:rPr>
              <a:t> </a:t>
            </a:r>
            <a:r>
              <a:rPr sz="3094" b="1" kern="0" spc="-7" dirty="0">
                <a:solidFill>
                  <a:srgbClr val="FFFFFF"/>
                </a:solidFill>
                <a:latin typeface="Arial"/>
                <a:cs typeface="Arial"/>
              </a:rPr>
              <a:t>publicly</a:t>
            </a:r>
            <a:endParaRPr sz="3094" kern="0" dirty="0">
              <a:solidFill>
                <a:sysClr val="windowText" lastClr="000000"/>
              </a:solidFill>
              <a:latin typeface="Arial"/>
              <a:cs typeface="Arial"/>
            </a:endParaRPr>
          </a:p>
        </p:txBody>
      </p:sp>
      <p:sp>
        <p:nvSpPr>
          <p:cNvPr id="11" name="object 11"/>
          <p:cNvSpPr txBox="1"/>
          <p:nvPr/>
        </p:nvSpPr>
        <p:spPr>
          <a:xfrm>
            <a:off x="2017980" y="3653206"/>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2" name="object 12"/>
          <p:cNvPicPr/>
          <p:nvPr/>
        </p:nvPicPr>
        <p:blipFill>
          <a:blip r:embed="rId7" cstate="print"/>
          <a:stretch>
            <a:fillRect/>
          </a:stretch>
        </p:blipFill>
        <p:spPr>
          <a:xfrm>
            <a:off x="2425900" y="3705822"/>
            <a:ext cx="4438069" cy="383976"/>
          </a:xfrm>
          <a:prstGeom prst="rect">
            <a:avLst/>
          </a:prstGeom>
        </p:spPr>
      </p:pic>
      <p:sp>
        <p:nvSpPr>
          <p:cNvPr id="13" name="object 13"/>
          <p:cNvSpPr txBox="1"/>
          <p:nvPr/>
        </p:nvSpPr>
        <p:spPr>
          <a:xfrm>
            <a:off x="2390217" y="3586141"/>
            <a:ext cx="4474220"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Responsible</a:t>
            </a:r>
            <a:r>
              <a:rPr sz="3094" kern="0" spc="-4" dirty="0">
                <a:solidFill>
                  <a:srgbClr val="FFFFFF"/>
                </a:solidFill>
                <a:latin typeface="Times New Roman"/>
                <a:cs typeface="Times New Roman"/>
              </a:rPr>
              <a:t> </a:t>
            </a:r>
            <a:r>
              <a:rPr sz="3094" b="1" kern="0" spc="-7" dirty="0">
                <a:solidFill>
                  <a:srgbClr val="FFFFFF"/>
                </a:solidFill>
                <a:latin typeface="Arial"/>
                <a:cs typeface="Arial"/>
              </a:rPr>
              <a:t>Disclosure</a:t>
            </a:r>
            <a:endParaRPr sz="3094" kern="0">
              <a:solidFill>
                <a:sysClr val="windowText" lastClr="000000"/>
              </a:solidFill>
              <a:latin typeface="Arial"/>
              <a:cs typeface="Arial"/>
            </a:endParaRPr>
          </a:p>
        </p:txBody>
      </p:sp>
      <p:pic>
        <p:nvPicPr>
          <p:cNvPr id="14" name="object 14"/>
          <p:cNvPicPr/>
          <p:nvPr/>
        </p:nvPicPr>
        <p:blipFill>
          <a:blip r:embed="rId8" cstate="print"/>
          <a:stretch>
            <a:fillRect/>
          </a:stretch>
        </p:blipFill>
        <p:spPr>
          <a:xfrm>
            <a:off x="2720579" y="4214812"/>
            <a:ext cx="3804047" cy="392906"/>
          </a:xfrm>
          <a:prstGeom prst="rect">
            <a:avLst/>
          </a:prstGeom>
        </p:spPr>
      </p:pic>
      <p:sp>
        <p:nvSpPr>
          <p:cNvPr id="15" name="object 15"/>
          <p:cNvSpPr txBox="1"/>
          <p:nvPr/>
        </p:nvSpPr>
        <p:spPr>
          <a:xfrm>
            <a:off x="2339448" y="4006838"/>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6" name="object 16"/>
          <p:cNvPicPr/>
          <p:nvPr/>
        </p:nvPicPr>
        <p:blipFill>
          <a:blip r:embed="rId9" cstate="print"/>
          <a:stretch>
            <a:fillRect/>
          </a:stretch>
        </p:blipFill>
        <p:spPr>
          <a:xfrm>
            <a:off x="2738437" y="4723805"/>
            <a:ext cx="4804157" cy="392906"/>
          </a:xfrm>
          <a:prstGeom prst="rect">
            <a:avLst/>
          </a:prstGeom>
        </p:spPr>
      </p:pic>
      <p:sp>
        <p:nvSpPr>
          <p:cNvPr id="17" name="object 17"/>
          <p:cNvSpPr txBox="1"/>
          <p:nvPr/>
        </p:nvSpPr>
        <p:spPr>
          <a:xfrm>
            <a:off x="2711682" y="4057619"/>
            <a:ext cx="4821138" cy="1043533"/>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Tell</a:t>
            </a:r>
            <a:r>
              <a:rPr sz="3094" kern="0" spc="-80" dirty="0">
                <a:solidFill>
                  <a:srgbClr val="FFFFFF"/>
                </a:solidFill>
                <a:latin typeface="Times New Roman"/>
                <a:cs typeface="Times New Roman"/>
              </a:rPr>
              <a:t> </a:t>
            </a:r>
            <a:r>
              <a:rPr sz="3094" b="1" kern="0" dirty="0">
                <a:solidFill>
                  <a:srgbClr val="FFFFFF"/>
                </a:solidFill>
                <a:latin typeface="Arial"/>
                <a:cs typeface="Arial"/>
              </a:rPr>
              <a:t>vendor</a:t>
            </a:r>
            <a:r>
              <a:rPr sz="3094" kern="0" spc="-80" dirty="0">
                <a:solidFill>
                  <a:srgbClr val="FFFFFF"/>
                </a:solidFill>
                <a:latin typeface="Times New Roman"/>
                <a:cs typeface="Times New Roman"/>
              </a:rPr>
              <a:t> </a:t>
            </a:r>
            <a:r>
              <a:rPr sz="3094" b="1" kern="0" spc="-7" dirty="0">
                <a:solidFill>
                  <a:srgbClr val="FFFFFF"/>
                </a:solidFill>
                <a:latin typeface="Arial"/>
                <a:cs typeface="Arial"/>
              </a:rPr>
              <a:t>privately</a:t>
            </a:r>
            <a:endParaRPr sz="3094" kern="0">
              <a:solidFill>
                <a:sysClr val="windowText" lastClr="000000"/>
              </a:solidFill>
              <a:latin typeface="Arial"/>
              <a:cs typeface="Arial"/>
            </a:endParaRPr>
          </a:p>
          <a:p>
            <a:pPr marL="8929" defTabSz="642915">
              <a:spcBef>
                <a:spcPts val="345"/>
              </a:spcBef>
            </a:pPr>
            <a:r>
              <a:rPr sz="3094" b="1" kern="0" dirty="0">
                <a:solidFill>
                  <a:srgbClr val="FFFFFF"/>
                </a:solidFill>
                <a:latin typeface="Arial"/>
                <a:cs typeface="Arial"/>
              </a:rPr>
              <a:t>Give</a:t>
            </a:r>
            <a:r>
              <a:rPr sz="3094" kern="0" spc="39" dirty="0">
                <a:solidFill>
                  <a:srgbClr val="FFFFFF"/>
                </a:solidFill>
                <a:latin typeface="Times New Roman"/>
                <a:cs typeface="Times New Roman"/>
              </a:rPr>
              <a:t> </a:t>
            </a:r>
            <a:r>
              <a:rPr sz="3094" b="1" kern="0" dirty="0">
                <a:solidFill>
                  <a:srgbClr val="FFFFFF"/>
                </a:solidFill>
                <a:latin typeface="Arial"/>
                <a:cs typeface="Arial"/>
              </a:rPr>
              <a:t>them</a:t>
            </a:r>
            <a:r>
              <a:rPr sz="3094" kern="0" spc="32" dirty="0">
                <a:solidFill>
                  <a:srgbClr val="FFFFFF"/>
                </a:solidFill>
                <a:latin typeface="Times New Roman"/>
                <a:cs typeface="Times New Roman"/>
              </a:rPr>
              <a:t> </a:t>
            </a:r>
            <a:r>
              <a:rPr sz="3094" b="1" kern="0" dirty="0">
                <a:solidFill>
                  <a:srgbClr val="FFFFFF"/>
                </a:solidFill>
                <a:latin typeface="Arial"/>
                <a:cs typeface="Arial"/>
              </a:rPr>
              <a:t>time</a:t>
            </a:r>
            <a:r>
              <a:rPr sz="3094" kern="0" spc="39" dirty="0">
                <a:solidFill>
                  <a:srgbClr val="FFFFFF"/>
                </a:solidFill>
                <a:latin typeface="Times New Roman"/>
                <a:cs typeface="Times New Roman"/>
              </a:rPr>
              <a:t> </a:t>
            </a:r>
            <a:r>
              <a:rPr sz="3094" b="1" kern="0" dirty="0">
                <a:solidFill>
                  <a:srgbClr val="FFFFFF"/>
                </a:solidFill>
                <a:latin typeface="Arial"/>
                <a:cs typeface="Arial"/>
              </a:rPr>
              <a:t>to</a:t>
            </a:r>
            <a:r>
              <a:rPr sz="3094" kern="0" spc="42" dirty="0">
                <a:solidFill>
                  <a:srgbClr val="FFFFFF"/>
                </a:solidFill>
                <a:latin typeface="Times New Roman"/>
                <a:cs typeface="Times New Roman"/>
              </a:rPr>
              <a:t> </a:t>
            </a:r>
            <a:r>
              <a:rPr sz="3094" b="1" kern="0" dirty="0">
                <a:solidFill>
                  <a:srgbClr val="FFFFFF"/>
                </a:solidFill>
                <a:latin typeface="Arial"/>
                <a:cs typeface="Arial"/>
              </a:rPr>
              <a:t>patch</a:t>
            </a:r>
            <a:r>
              <a:rPr sz="3094" kern="0" spc="39" dirty="0">
                <a:solidFill>
                  <a:srgbClr val="FFFFFF"/>
                </a:solidFill>
                <a:latin typeface="Times New Roman"/>
                <a:cs typeface="Times New Roman"/>
              </a:rPr>
              <a:t> </a:t>
            </a:r>
            <a:r>
              <a:rPr sz="3094" b="1" kern="0" spc="-18" dirty="0">
                <a:solidFill>
                  <a:srgbClr val="FFFFFF"/>
                </a:solidFill>
                <a:latin typeface="Arial"/>
                <a:cs typeface="Arial"/>
              </a:rPr>
              <a:t>it</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1652374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522154A-941A-E341-9521-88D838ED6AFB}"/>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2291" y="222233"/>
            <a:ext cx="11125200" cy="1382983"/>
          </a:xfrm>
          <a:prstGeom prst="rect">
            <a:avLst/>
          </a:prstGeom>
        </p:spPr>
        <p:txBody>
          <a:bodyPr vert="horz" wrap="square" lIns="0" tIns="272328" rIns="0" bIns="0" rtlCol="0">
            <a:spAutoFit/>
          </a:bodyPr>
          <a:lstStyle/>
          <a:p>
            <a:pPr marL="1631842">
              <a:spcBef>
                <a:spcPts val="70"/>
              </a:spcBef>
            </a:pPr>
            <a:r>
              <a:rPr sz="3600" dirty="0"/>
              <a:t>Five</a:t>
            </a:r>
            <a:r>
              <a:rPr sz="3600" spc="46" dirty="0">
                <a:latin typeface="Times New Roman"/>
                <a:cs typeface="Times New Roman"/>
              </a:rPr>
              <a:t> </a:t>
            </a:r>
            <a:r>
              <a:rPr sz="3600" dirty="0"/>
              <a:t>Levels</a:t>
            </a:r>
            <a:r>
              <a:rPr sz="3600" spc="49" dirty="0">
                <a:latin typeface="Times New Roman"/>
                <a:cs typeface="Times New Roman"/>
              </a:rPr>
              <a:t> </a:t>
            </a:r>
            <a:r>
              <a:rPr sz="3600" dirty="0"/>
              <a:t>of</a:t>
            </a:r>
            <a:r>
              <a:rPr lang="en-GB" sz="3600" dirty="0"/>
              <a:t> </a:t>
            </a:r>
            <a:r>
              <a:rPr lang="en-CA" sz="3600" dirty="0"/>
              <a:t>Software</a:t>
            </a:r>
            <a:r>
              <a:rPr lang="en-CA" sz="3600" spc="91" dirty="0">
                <a:latin typeface="Times New Roman"/>
                <a:cs typeface="Times New Roman"/>
              </a:rPr>
              <a:t> </a:t>
            </a:r>
            <a:r>
              <a:rPr lang="en-CA" sz="3600" dirty="0"/>
              <a:t>Capability</a:t>
            </a:r>
            <a:r>
              <a:rPr lang="en-CA" sz="3600" spc="91" dirty="0">
                <a:latin typeface="Times New Roman"/>
                <a:cs typeface="Times New Roman"/>
              </a:rPr>
              <a:t> </a:t>
            </a:r>
            <a:r>
              <a:rPr lang="en-CA" sz="3600" dirty="0"/>
              <a:t>Maturity</a:t>
            </a:r>
            <a:r>
              <a:rPr lang="en-CA" sz="3600" spc="91" dirty="0">
                <a:latin typeface="Times New Roman"/>
                <a:cs typeface="Times New Roman"/>
              </a:rPr>
              <a:t> </a:t>
            </a:r>
            <a:r>
              <a:rPr lang="en-CA" sz="3600" spc="-7" dirty="0"/>
              <a:t>Model</a:t>
            </a:r>
            <a:r>
              <a:rPr sz="3600" spc="49" dirty="0">
                <a:latin typeface="Times New Roman"/>
                <a:cs typeface="Times New Roman"/>
              </a:rPr>
              <a:t> </a:t>
            </a:r>
            <a:r>
              <a:rPr lang="en-GB" sz="3600" spc="49" dirty="0">
                <a:latin typeface="Times New Roman"/>
                <a:cs typeface="Times New Roman"/>
              </a:rPr>
              <a:t>(</a:t>
            </a:r>
            <a:r>
              <a:rPr sz="3600" spc="-18" dirty="0"/>
              <a:t>CMM</a:t>
            </a:r>
            <a:r>
              <a:rPr lang="en-GB" sz="3600" spc="-18" dirty="0"/>
              <a:t>)</a:t>
            </a:r>
            <a:endParaRPr sz="3600" dirty="0">
              <a:latin typeface="Times New Roman"/>
              <a:cs typeface="Times New Roman"/>
            </a:endParaRPr>
          </a:p>
        </p:txBody>
      </p:sp>
      <p:pic>
        <p:nvPicPr>
          <p:cNvPr id="4" name="object 4"/>
          <p:cNvPicPr/>
          <p:nvPr/>
        </p:nvPicPr>
        <p:blipFill>
          <a:blip r:embed="rId3" cstate="print"/>
          <a:stretch>
            <a:fillRect/>
          </a:stretch>
        </p:blipFill>
        <p:spPr>
          <a:xfrm>
            <a:off x="2586635" y="1705571"/>
            <a:ext cx="4348743" cy="303609"/>
          </a:xfrm>
          <a:prstGeom prst="rect">
            <a:avLst/>
          </a:prstGeom>
        </p:spPr>
      </p:pic>
      <p:pic>
        <p:nvPicPr>
          <p:cNvPr id="5" name="object 5"/>
          <p:cNvPicPr/>
          <p:nvPr/>
        </p:nvPicPr>
        <p:blipFill>
          <a:blip r:embed="rId4" cstate="print"/>
          <a:stretch>
            <a:fillRect/>
          </a:stretch>
        </p:blipFill>
        <p:spPr>
          <a:xfrm>
            <a:off x="2729508" y="2196703"/>
            <a:ext cx="5089922" cy="375047"/>
          </a:xfrm>
          <a:prstGeom prst="rect">
            <a:avLst/>
          </a:prstGeom>
        </p:spPr>
      </p:pic>
      <p:pic>
        <p:nvPicPr>
          <p:cNvPr id="6" name="object 6"/>
          <p:cNvPicPr/>
          <p:nvPr/>
        </p:nvPicPr>
        <p:blipFill>
          <a:blip r:embed="rId5" cstate="print"/>
          <a:stretch>
            <a:fillRect/>
          </a:stretch>
        </p:blipFill>
        <p:spPr>
          <a:xfrm>
            <a:off x="2586634" y="2696766"/>
            <a:ext cx="7099102" cy="375047"/>
          </a:xfrm>
          <a:prstGeom prst="rect">
            <a:avLst/>
          </a:prstGeom>
        </p:spPr>
      </p:pic>
      <p:pic>
        <p:nvPicPr>
          <p:cNvPr id="7" name="object 7"/>
          <p:cNvPicPr/>
          <p:nvPr/>
        </p:nvPicPr>
        <p:blipFill>
          <a:blip r:embed="rId6" cstate="print"/>
          <a:stretch>
            <a:fillRect/>
          </a:stretch>
        </p:blipFill>
        <p:spPr>
          <a:xfrm>
            <a:off x="2586634" y="3187897"/>
            <a:ext cx="1357314" cy="303609"/>
          </a:xfrm>
          <a:prstGeom prst="rect">
            <a:avLst/>
          </a:prstGeom>
        </p:spPr>
      </p:pic>
      <p:pic>
        <p:nvPicPr>
          <p:cNvPr id="8" name="object 8"/>
          <p:cNvPicPr/>
          <p:nvPr/>
        </p:nvPicPr>
        <p:blipFill>
          <a:blip r:embed="rId7" cstate="print"/>
          <a:stretch>
            <a:fillRect/>
          </a:stretch>
        </p:blipFill>
        <p:spPr>
          <a:xfrm>
            <a:off x="2729508" y="3687959"/>
            <a:ext cx="6250766" cy="366117"/>
          </a:xfrm>
          <a:prstGeom prst="rect">
            <a:avLst/>
          </a:prstGeom>
        </p:spPr>
      </p:pic>
      <p:pic>
        <p:nvPicPr>
          <p:cNvPr id="9" name="object 9"/>
          <p:cNvPicPr/>
          <p:nvPr/>
        </p:nvPicPr>
        <p:blipFill>
          <a:blip r:embed="rId8" cstate="print"/>
          <a:stretch>
            <a:fillRect/>
          </a:stretch>
        </p:blipFill>
        <p:spPr>
          <a:xfrm>
            <a:off x="2586634" y="4179094"/>
            <a:ext cx="1607344" cy="375047"/>
          </a:xfrm>
          <a:prstGeom prst="rect">
            <a:avLst/>
          </a:prstGeom>
        </p:spPr>
      </p:pic>
      <p:pic>
        <p:nvPicPr>
          <p:cNvPr id="10" name="object 10"/>
          <p:cNvPicPr/>
          <p:nvPr/>
        </p:nvPicPr>
        <p:blipFill>
          <a:blip r:embed="rId9" cstate="print"/>
          <a:stretch>
            <a:fillRect/>
          </a:stretch>
        </p:blipFill>
        <p:spPr>
          <a:xfrm>
            <a:off x="2720579" y="4670228"/>
            <a:ext cx="7125891" cy="383976"/>
          </a:xfrm>
          <a:prstGeom prst="rect">
            <a:avLst/>
          </a:prstGeom>
        </p:spPr>
      </p:pic>
      <p:pic>
        <p:nvPicPr>
          <p:cNvPr id="11" name="object 11"/>
          <p:cNvPicPr/>
          <p:nvPr/>
        </p:nvPicPr>
        <p:blipFill>
          <a:blip r:embed="rId10" cstate="print"/>
          <a:stretch>
            <a:fillRect/>
          </a:stretch>
        </p:blipFill>
        <p:spPr>
          <a:xfrm>
            <a:off x="2577701" y="5161360"/>
            <a:ext cx="1928813" cy="383976"/>
          </a:xfrm>
          <a:prstGeom prst="rect">
            <a:avLst/>
          </a:prstGeom>
        </p:spPr>
      </p:pic>
      <p:pic>
        <p:nvPicPr>
          <p:cNvPr id="12" name="object 12"/>
          <p:cNvPicPr/>
          <p:nvPr/>
        </p:nvPicPr>
        <p:blipFill>
          <a:blip r:embed="rId11" cstate="print"/>
          <a:stretch>
            <a:fillRect/>
          </a:stretch>
        </p:blipFill>
        <p:spPr>
          <a:xfrm>
            <a:off x="2720579" y="5661420"/>
            <a:ext cx="5768563" cy="375047"/>
          </a:xfrm>
          <a:prstGeom prst="rect">
            <a:avLst/>
          </a:prstGeom>
        </p:spPr>
      </p:pic>
      <p:sp>
        <p:nvSpPr>
          <p:cNvPr id="13" name="object 13"/>
          <p:cNvSpPr txBox="1"/>
          <p:nvPr/>
        </p:nvSpPr>
        <p:spPr>
          <a:xfrm>
            <a:off x="2039365" y="1619994"/>
            <a:ext cx="7823299" cy="4502046"/>
          </a:xfrm>
          <a:prstGeom prst="rect">
            <a:avLst/>
          </a:prstGeom>
        </p:spPr>
        <p:txBody>
          <a:bodyPr vert="horz" wrap="square" lIns="0" tIns="52685" rIns="0" bIns="0" rtlCol="0">
            <a:spAutoFit/>
          </a:bodyPr>
          <a:lstStyle/>
          <a:p>
            <a:pPr marL="544692" indent="-535762" defTabSz="642915">
              <a:spcBef>
                <a:spcPts val="415"/>
              </a:spcBef>
              <a:buFontTx/>
              <a:buAutoNum type="arabicPeriod"/>
              <a:tabLst>
                <a:tab pos="544692" algn="l"/>
              </a:tabLst>
            </a:pPr>
            <a:r>
              <a:rPr sz="2953" b="1" kern="0" dirty="0">
                <a:solidFill>
                  <a:srgbClr val="FFFFFF"/>
                </a:solidFill>
                <a:latin typeface="Arial"/>
                <a:cs typeface="Arial"/>
              </a:rPr>
              <a:t>Initial</a:t>
            </a:r>
            <a:r>
              <a:rPr sz="2953" kern="0" spc="74" dirty="0">
                <a:solidFill>
                  <a:srgbClr val="FFFFFF"/>
                </a:solidFill>
                <a:latin typeface="Times New Roman"/>
                <a:cs typeface="Times New Roman"/>
              </a:rPr>
              <a:t> </a:t>
            </a:r>
            <a:r>
              <a:rPr sz="2953" b="1" kern="0" dirty="0">
                <a:solidFill>
                  <a:srgbClr val="FFFFFF"/>
                </a:solidFill>
                <a:latin typeface="Arial"/>
                <a:cs typeface="Arial"/>
              </a:rPr>
              <a:t>-</a:t>
            </a:r>
            <a:r>
              <a:rPr sz="2953" kern="0" spc="84" dirty="0">
                <a:solidFill>
                  <a:srgbClr val="FFFFFF"/>
                </a:solidFill>
                <a:latin typeface="Times New Roman"/>
                <a:cs typeface="Times New Roman"/>
              </a:rPr>
              <a:t> </a:t>
            </a:r>
            <a:r>
              <a:rPr sz="2953" b="1" kern="0" spc="-7" dirty="0">
                <a:solidFill>
                  <a:srgbClr val="FFFFFF"/>
                </a:solidFill>
                <a:latin typeface="Arial"/>
                <a:cs typeface="Arial"/>
              </a:rPr>
              <a:t>ad-</a:t>
            </a:r>
            <a:r>
              <a:rPr sz="2953" b="1" kern="0" dirty="0">
                <a:solidFill>
                  <a:srgbClr val="FFFFFF"/>
                </a:solidFill>
                <a:latin typeface="Arial"/>
                <a:cs typeface="Arial"/>
              </a:rPr>
              <a:t>hoc</a:t>
            </a:r>
            <a:r>
              <a:rPr sz="2953" kern="0" spc="84" dirty="0">
                <a:solidFill>
                  <a:srgbClr val="FFFFFF"/>
                </a:solidFill>
                <a:latin typeface="Times New Roman"/>
                <a:cs typeface="Times New Roman"/>
              </a:rPr>
              <a:t> </a:t>
            </a:r>
            <a:r>
              <a:rPr sz="2953" b="1" kern="0" dirty="0">
                <a:solidFill>
                  <a:srgbClr val="FFFFFF"/>
                </a:solidFill>
                <a:latin typeface="Arial"/>
                <a:cs typeface="Arial"/>
              </a:rPr>
              <a:t>&amp;</a:t>
            </a:r>
            <a:r>
              <a:rPr sz="2953" kern="0" spc="84" dirty="0">
                <a:solidFill>
                  <a:srgbClr val="FFFFFF"/>
                </a:solidFill>
                <a:latin typeface="Times New Roman"/>
                <a:cs typeface="Times New Roman"/>
              </a:rPr>
              <a:t> </a:t>
            </a:r>
            <a:r>
              <a:rPr sz="2953" b="1" kern="0" spc="-7" dirty="0">
                <a:solidFill>
                  <a:srgbClr val="FFFFFF"/>
                </a:solidFill>
                <a:latin typeface="Arial"/>
                <a:cs typeface="Arial"/>
              </a:rPr>
              <a:t>chaotic</a:t>
            </a:r>
            <a:endParaRPr sz="2953" kern="0" dirty="0">
              <a:solidFill>
                <a:sysClr val="windowText" lastClr="000000"/>
              </a:solidFill>
              <a:latin typeface="Arial"/>
              <a:cs typeface="Arial"/>
            </a:endParaRPr>
          </a:p>
          <a:p>
            <a:pPr marL="687561" lvl="1" indent="-357175" defTabSz="642915">
              <a:spcBef>
                <a:spcPts val="352"/>
              </a:spcBef>
              <a:buSzPct val="75000"/>
              <a:buFontTx/>
              <a:buChar char="•"/>
              <a:tabLst>
                <a:tab pos="687561" algn="l"/>
              </a:tabLst>
            </a:pPr>
            <a:r>
              <a:rPr sz="2953" b="1" kern="0" dirty="0">
                <a:solidFill>
                  <a:srgbClr val="FFFFFF"/>
                </a:solidFill>
                <a:latin typeface="Arial"/>
                <a:cs typeface="Arial"/>
              </a:rPr>
              <a:t>Depends</a:t>
            </a:r>
            <a:r>
              <a:rPr sz="2953" kern="0" spc="63" dirty="0">
                <a:solidFill>
                  <a:srgbClr val="FFFFFF"/>
                </a:solidFill>
                <a:latin typeface="Times New Roman"/>
                <a:cs typeface="Times New Roman"/>
              </a:rPr>
              <a:t> </a:t>
            </a:r>
            <a:r>
              <a:rPr sz="2953" b="1" kern="0" dirty="0">
                <a:solidFill>
                  <a:srgbClr val="FFFFFF"/>
                </a:solidFill>
                <a:latin typeface="Arial"/>
                <a:cs typeface="Arial"/>
              </a:rPr>
              <a:t>on</a:t>
            </a:r>
            <a:r>
              <a:rPr sz="2953" kern="0" spc="70" dirty="0">
                <a:solidFill>
                  <a:srgbClr val="FFFFFF"/>
                </a:solidFill>
                <a:latin typeface="Times New Roman"/>
                <a:cs typeface="Times New Roman"/>
              </a:rPr>
              <a:t> </a:t>
            </a:r>
            <a:r>
              <a:rPr sz="2953" b="1" kern="0" dirty="0">
                <a:solidFill>
                  <a:srgbClr val="FFFFFF"/>
                </a:solidFill>
                <a:latin typeface="Arial"/>
                <a:cs typeface="Arial"/>
              </a:rPr>
              <a:t>individual</a:t>
            </a:r>
            <a:r>
              <a:rPr sz="2953" kern="0" spc="74" dirty="0">
                <a:solidFill>
                  <a:srgbClr val="FFFFFF"/>
                </a:solidFill>
                <a:latin typeface="Times New Roman"/>
                <a:cs typeface="Times New Roman"/>
              </a:rPr>
              <a:t> </a:t>
            </a:r>
            <a:r>
              <a:rPr sz="2953" b="1" kern="0" spc="-7" dirty="0">
                <a:solidFill>
                  <a:srgbClr val="FFFFFF"/>
                </a:solidFill>
                <a:latin typeface="Arial"/>
                <a:cs typeface="Arial"/>
              </a:rPr>
              <a:t>effort</a:t>
            </a:r>
            <a:endParaRPr sz="2953" kern="0" dirty="0">
              <a:solidFill>
                <a:sysClr val="windowText" lastClr="000000"/>
              </a:solidFill>
              <a:latin typeface="Arial"/>
              <a:cs typeface="Arial"/>
            </a:endParaRPr>
          </a:p>
          <a:p>
            <a:pPr marL="544692" indent="-535762" defTabSz="642915">
              <a:spcBef>
                <a:spcPts val="348"/>
              </a:spcBef>
              <a:buFontTx/>
              <a:buAutoNum type="arabicPeriod"/>
              <a:tabLst>
                <a:tab pos="544692" algn="l"/>
              </a:tabLst>
            </a:pPr>
            <a:r>
              <a:rPr sz="2953" b="1" kern="0" dirty="0">
                <a:solidFill>
                  <a:srgbClr val="FFFFFF"/>
                </a:solidFill>
                <a:latin typeface="Arial"/>
                <a:cs typeface="Arial"/>
              </a:rPr>
              <a:t>Repeatable</a:t>
            </a:r>
            <a:r>
              <a:rPr sz="2953" kern="0" spc="70" dirty="0">
                <a:solidFill>
                  <a:srgbClr val="FFFFFF"/>
                </a:solidFill>
                <a:latin typeface="Times New Roman"/>
                <a:cs typeface="Times New Roman"/>
              </a:rPr>
              <a:t> </a:t>
            </a:r>
            <a:r>
              <a:rPr sz="2953" b="1" kern="0" dirty="0">
                <a:solidFill>
                  <a:srgbClr val="FFFFFF"/>
                </a:solidFill>
                <a:latin typeface="Arial"/>
                <a:cs typeface="Arial"/>
              </a:rPr>
              <a:t>-</a:t>
            </a:r>
            <a:r>
              <a:rPr sz="2953" kern="0" spc="77" dirty="0">
                <a:solidFill>
                  <a:srgbClr val="FFFFFF"/>
                </a:solidFill>
                <a:latin typeface="Times New Roman"/>
                <a:cs typeface="Times New Roman"/>
              </a:rPr>
              <a:t> </a:t>
            </a:r>
            <a:r>
              <a:rPr sz="2953" b="1" kern="0" dirty="0">
                <a:solidFill>
                  <a:srgbClr val="FFFFFF"/>
                </a:solidFill>
                <a:latin typeface="Arial"/>
                <a:cs typeface="Arial"/>
              </a:rPr>
              <a:t>basic</a:t>
            </a:r>
            <a:r>
              <a:rPr sz="2953" kern="0" spc="77" dirty="0">
                <a:solidFill>
                  <a:srgbClr val="FFFFFF"/>
                </a:solidFill>
                <a:latin typeface="Times New Roman"/>
                <a:cs typeface="Times New Roman"/>
              </a:rPr>
              <a:t> </a:t>
            </a:r>
            <a:r>
              <a:rPr sz="2953" b="1" kern="0" dirty="0">
                <a:solidFill>
                  <a:srgbClr val="FFFFFF"/>
                </a:solidFill>
                <a:latin typeface="Arial"/>
                <a:cs typeface="Arial"/>
              </a:rPr>
              <a:t>project</a:t>
            </a:r>
            <a:r>
              <a:rPr sz="2953" kern="0" spc="77" dirty="0">
                <a:solidFill>
                  <a:srgbClr val="FFFFFF"/>
                </a:solidFill>
                <a:latin typeface="Times New Roman"/>
                <a:cs typeface="Times New Roman"/>
              </a:rPr>
              <a:t> </a:t>
            </a:r>
            <a:r>
              <a:rPr sz="2953" b="1" kern="0" spc="-7" dirty="0">
                <a:solidFill>
                  <a:srgbClr val="FFFFFF"/>
                </a:solidFill>
                <a:latin typeface="Arial"/>
                <a:cs typeface="Arial"/>
              </a:rPr>
              <a:t>management</a:t>
            </a:r>
            <a:endParaRPr sz="2953" kern="0" dirty="0">
              <a:solidFill>
                <a:sysClr val="windowText" lastClr="000000"/>
              </a:solidFill>
              <a:latin typeface="Arial"/>
              <a:cs typeface="Arial"/>
            </a:endParaRPr>
          </a:p>
          <a:p>
            <a:pPr marL="544692" indent="-535762" defTabSz="642915">
              <a:spcBef>
                <a:spcPts val="352"/>
              </a:spcBef>
              <a:buFontTx/>
              <a:buAutoNum type="arabicPeriod"/>
              <a:tabLst>
                <a:tab pos="544692" algn="l"/>
              </a:tabLst>
            </a:pPr>
            <a:r>
              <a:rPr sz="2953" b="1" kern="0" spc="-7" dirty="0">
                <a:solidFill>
                  <a:srgbClr val="FFFFFF"/>
                </a:solidFill>
                <a:latin typeface="Arial"/>
                <a:cs typeface="Arial"/>
              </a:rPr>
              <a:t>Defined</a:t>
            </a:r>
            <a:endParaRPr sz="2953" kern="0" dirty="0">
              <a:solidFill>
                <a:sysClr val="windowText" lastClr="000000"/>
              </a:solidFill>
              <a:latin typeface="Arial"/>
              <a:cs typeface="Arial"/>
            </a:endParaRPr>
          </a:p>
          <a:p>
            <a:pPr marL="687561" lvl="1" indent="-357175" defTabSz="642915">
              <a:spcBef>
                <a:spcPts val="348"/>
              </a:spcBef>
              <a:buSzPct val="75000"/>
              <a:buFontTx/>
              <a:buChar char="•"/>
              <a:tabLst>
                <a:tab pos="687561" algn="l"/>
              </a:tabLst>
            </a:pPr>
            <a:r>
              <a:rPr sz="2953" b="1" kern="0" dirty="0">
                <a:solidFill>
                  <a:srgbClr val="FFFFFF"/>
                </a:solidFill>
                <a:latin typeface="Arial"/>
                <a:cs typeface="Arial"/>
              </a:rPr>
              <a:t>Documented</a:t>
            </a:r>
            <a:r>
              <a:rPr sz="2953" kern="0" spc="60" dirty="0">
                <a:solidFill>
                  <a:srgbClr val="FFFFFF"/>
                </a:solidFill>
                <a:latin typeface="Times New Roman"/>
                <a:cs typeface="Times New Roman"/>
              </a:rPr>
              <a:t> </a:t>
            </a:r>
            <a:r>
              <a:rPr sz="2953" b="1" kern="0" dirty="0">
                <a:solidFill>
                  <a:srgbClr val="FFFFFF"/>
                </a:solidFill>
                <a:latin typeface="Arial"/>
                <a:cs typeface="Arial"/>
              </a:rPr>
              <a:t>standardized</a:t>
            </a:r>
            <a:r>
              <a:rPr sz="2953" kern="0" spc="67" dirty="0">
                <a:solidFill>
                  <a:srgbClr val="FFFFFF"/>
                </a:solidFill>
                <a:latin typeface="Times New Roman"/>
                <a:cs typeface="Times New Roman"/>
              </a:rPr>
              <a:t> </a:t>
            </a:r>
            <a:r>
              <a:rPr sz="2953" b="1" kern="0" spc="-7" dirty="0">
                <a:solidFill>
                  <a:srgbClr val="FFFFFF"/>
                </a:solidFill>
                <a:latin typeface="Arial"/>
                <a:cs typeface="Arial"/>
              </a:rPr>
              <a:t>process</a:t>
            </a:r>
            <a:endParaRPr sz="2953" kern="0" dirty="0">
              <a:solidFill>
                <a:sysClr val="windowText" lastClr="000000"/>
              </a:solidFill>
              <a:latin typeface="Arial"/>
              <a:cs typeface="Arial"/>
            </a:endParaRPr>
          </a:p>
          <a:p>
            <a:pPr marL="544692" indent="-535762" defTabSz="642915">
              <a:spcBef>
                <a:spcPts val="348"/>
              </a:spcBef>
              <a:buFontTx/>
              <a:buAutoNum type="arabicPeriod"/>
              <a:tabLst>
                <a:tab pos="544692" algn="l"/>
              </a:tabLst>
            </a:pPr>
            <a:r>
              <a:rPr sz="2953" b="1" kern="0" spc="-7" dirty="0">
                <a:solidFill>
                  <a:srgbClr val="FFFFFF"/>
                </a:solidFill>
                <a:latin typeface="Arial"/>
                <a:cs typeface="Arial"/>
              </a:rPr>
              <a:t>Managed</a:t>
            </a:r>
            <a:endParaRPr sz="2953" kern="0" dirty="0">
              <a:solidFill>
                <a:sysClr val="windowText" lastClr="000000"/>
              </a:solidFill>
              <a:latin typeface="Arial"/>
              <a:cs typeface="Arial"/>
            </a:endParaRPr>
          </a:p>
          <a:p>
            <a:pPr marL="687561" lvl="1" indent="-357175" defTabSz="642915">
              <a:spcBef>
                <a:spcPts val="352"/>
              </a:spcBef>
              <a:buSzPct val="75000"/>
              <a:buFontTx/>
              <a:buChar char="•"/>
              <a:tabLst>
                <a:tab pos="687561" algn="l"/>
              </a:tabLst>
            </a:pPr>
            <a:r>
              <a:rPr sz="2953" b="1" kern="0" dirty="0">
                <a:solidFill>
                  <a:srgbClr val="FFFFFF"/>
                </a:solidFill>
                <a:latin typeface="Arial"/>
                <a:cs typeface="Arial"/>
              </a:rPr>
              <a:t>Controlled,</a:t>
            </a:r>
            <a:r>
              <a:rPr sz="2953" kern="0" spc="67" dirty="0">
                <a:solidFill>
                  <a:srgbClr val="FFFFFF"/>
                </a:solidFill>
                <a:latin typeface="Times New Roman"/>
                <a:cs typeface="Times New Roman"/>
              </a:rPr>
              <a:t> </a:t>
            </a:r>
            <a:r>
              <a:rPr sz="2953" b="1" kern="0" dirty="0">
                <a:solidFill>
                  <a:srgbClr val="FFFFFF"/>
                </a:solidFill>
                <a:latin typeface="Arial"/>
                <a:cs typeface="Arial"/>
              </a:rPr>
              <a:t>measured</a:t>
            </a:r>
            <a:r>
              <a:rPr sz="2953" kern="0" spc="77" dirty="0">
                <a:solidFill>
                  <a:srgbClr val="FFFFFF"/>
                </a:solidFill>
                <a:latin typeface="Times New Roman"/>
                <a:cs typeface="Times New Roman"/>
              </a:rPr>
              <a:t> </a:t>
            </a:r>
            <a:r>
              <a:rPr sz="2953" b="1" kern="0" dirty="0">
                <a:solidFill>
                  <a:srgbClr val="FFFFFF"/>
                </a:solidFill>
                <a:latin typeface="Arial"/>
                <a:cs typeface="Arial"/>
              </a:rPr>
              <a:t>process</a:t>
            </a:r>
            <a:r>
              <a:rPr sz="2953" kern="0" spc="74" dirty="0">
                <a:solidFill>
                  <a:srgbClr val="FFFFFF"/>
                </a:solidFill>
                <a:latin typeface="Times New Roman"/>
                <a:cs typeface="Times New Roman"/>
              </a:rPr>
              <a:t> </a:t>
            </a:r>
            <a:r>
              <a:rPr sz="2953" b="1" kern="0" dirty="0">
                <a:solidFill>
                  <a:srgbClr val="FFFFFF"/>
                </a:solidFill>
                <a:latin typeface="Arial"/>
                <a:cs typeface="Arial"/>
              </a:rPr>
              <a:t>&amp;</a:t>
            </a:r>
            <a:r>
              <a:rPr sz="2953" kern="0" spc="77" dirty="0">
                <a:solidFill>
                  <a:srgbClr val="FFFFFF"/>
                </a:solidFill>
                <a:latin typeface="Times New Roman"/>
                <a:cs typeface="Times New Roman"/>
              </a:rPr>
              <a:t> </a:t>
            </a:r>
            <a:r>
              <a:rPr sz="2953" b="1" kern="0" spc="-7" dirty="0">
                <a:solidFill>
                  <a:srgbClr val="FFFFFF"/>
                </a:solidFill>
                <a:latin typeface="Arial"/>
                <a:cs typeface="Arial"/>
              </a:rPr>
              <a:t>quality</a:t>
            </a:r>
            <a:endParaRPr sz="2953" kern="0" dirty="0">
              <a:solidFill>
                <a:sysClr val="windowText" lastClr="000000"/>
              </a:solidFill>
              <a:latin typeface="Arial"/>
              <a:cs typeface="Arial"/>
            </a:endParaRPr>
          </a:p>
          <a:p>
            <a:pPr marL="544692" indent="-535762" defTabSz="642915">
              <a:spcBef>
                <a:spcPts val="348"/>
              </a:spcBef>
              <a:buFontTx/>
              <a:buAutoNum type="arabicPeriod"/>
              <a:tabLst>
                <a:tab pos="544692" algn="l"/>
              </a:tabLst>
            </a:pPr>
            <a:r>
              <a:rPr sz="2953" b="1" kern="0" spc="-7" dirty="0">
                <a:solidFill>
                  <a:srgbClr val="FFFFFF"/>
                </a:solidFill>
                <a:latin typeface="Arial"/>
                <a:cs typeface="Arial"/>
              </a:rPr>
              <a:t>Optimizing</a:t>
            </a:r>
            <a:endParaRPr sz="2953" kern="0" dirty="0">
              <a:solidFill>
                <a:sysClr val="windowText" lastClr="000000"/>
              </a:solidFill>
              <a:latin typeface="Arial"/>
              <a:cs typeface="Arial"/>
            </a:endParaRPr>
          </a:p>
          <a:p>
            <a:pPr marL="687561" lvl="1" indent="-357175" defTabSz="642915">
              <a:spcBef>
                <a:spcPts val="352"/>
              </a:spcBef>
              <a:buSzPct val="75000"/>
              <a:buFontTx/>
              <a:buChar char="•"/>
              <a:tabLst>
                <a:tab pos="687561" algn="l"/>
              </a:tabLst>
            </a:pPr>
            <a:r>
              <a:rPr sz="2953" b="1" kern="0" dirty="0">
                <a:solidFill>
                  <a:srgbClr val="FFFFFF"/>
                </a:solidFill>
                <a:latin typeface="Arial"/>
                <a:cs typeface="Arial"/>
              </a:rPr>
              <a:t>Continual</a:t>
            </a:r>
            <a:r>
              <a:rPr sz="2953" kern="0" spc="63" dirty="0">
                <a:solidFill>
                  <a:srgbClr val="FFFFFF"/>
                </a:solidFill>
                <a:latin typeface="Times New Roman"/>
                <a:cs typeface="Times New Roman"/>
              </a:rPr>
              <a:t> </a:t>
            </a:r>
            <a:r>
              <a:rPr sz="2953" b="1" kern="0" dirty="0">
                <a:solidFill>
                  <a:srgbClr val="FFFFFF"/>
                </a:solidFill>
                <a:latin typeface="Arial"/>
                <a:cs typeface="Arial"/>
              </a:rPr>
              <a:t>process</a:t>
            </a:r>
            <a:r>
              <a:rPr sz="2953" kern="0" spc="74" dirty="0">
                <a:solidFill>
                  <a:srgbClr val="FFFFFF"/>
                </a:solidFill>
                <a:latin typeface="Times New Roman"/>
                <a:cs typeface="Times New Roman"/>
              </a:rPr>
              <a:t> </a:t>
            </a:r>
            <a:r>
              <a:rPr sz="2953" b="1" kern="0" spc="-7" dirty="0">
                <a:solidFill>
                  <a:srgbClr val="FFFFFF"/>
                </a:solidFill>
                <a:latin typeface="Arial"/>
                <a:cs typeface="Arial"/>
              </a:rPr>
              <a:t>improvement</a:t>
            </a:r>
            <a:endParaRPr sz="2953" kern="0" dirty="0">
              <a:solidFill>
                <a:sysClr val="windowText" lastClr="000000"/>
              </a:solidFill>
              <a:latin typeface="Arial"/>
              <a:cs typeface="Arial"/>
            </a:endParaRPr>
          </a:p>
        </p:txBody>
      </p:sp>
    </p:spTree>
    <p:extLst>
      <p:ext uri="{BB962C8B-B14F-4D97-AF65-F5344CB8AC3E}">
        <p14:creationId xmlns:p14="http://schemas.microsoft.com/office/powerpoint/2010/main" val="16291161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93914" y="634009"/>
            <a:ext cx="4786327" cy="544709"/>
          </a:xfrm>
          <a:prstGeom prst="rect">
            <a:avLst/>
          </a:prstGeom>
        </p:spPr>
      </p:pic>
      <p:sp>
        <p:nvSpPr>
          <p:cNvPr id="3" name="object 3"/>
          <p:cNvSpPr txBox="1">
            <a:spLocks noGrp="1"/>
          </p:cNvSpPr>
          <p:nvPr>
            <p:ph type="title"/>
          </p:nvPr>
        </p:nvSpPr>
        <p:spPr>
          <a:xfrm>
            <a:off x="3691240" y="473855"/>
            <a:ext cx="4809530" cy="679842"/>
          </a:xfrm>
          <a:prstGeom prst="rect">
            <a:avLst/>
          </a:prstGeom>
        </p:spPr>
        <p:txBody>
          <a:bodyPr vert="horz" wrap="square" lIns="0" tIns="8930" rIns="0" bIns="0" rtlCol="0">
            <a:spAutoFit/>
          </a:bodyPr>
          <a:lstStyle/>
          <a:p>
            <a:pPr marL="8929">
              <a:spcBef>
                <a:spcPts val="70"/>
              </a:spcBef>
            </a:pPr>
            <a:r>
              <a:rPr sz="4359" dirty="0"/>
              <a:t>Acceptance</a:t>
            </a:r>
            <a:r>
              <a:rPr sz="4359" spc="-200" dirty="0">
                <a:latin typeface="Times New Roman"/>
                <a:cs typeface="Times New Roman"/>
              </a:rPr>
              <a:t> </a:t>
            </a:r>
            <a:r>
              <a:rPr sz="4359" spc="-450" dirty="0"/>
              <a:t>T</a:t>
            </a:r>
            <a:r>
              <a:rPr sz="4359" spc="35" dirty="0"/>
              <a:t>es</a:t>
            </a:r>
            <a:r>
              <a:rPr sz="4359" spc="28" dirty="0"/>
              <a:t>t</a:t>
            </a:r>
            <a:r>
              <a:rPr sz="4359" spc="35" dirty="0"/>
              <a:t>ing</a:t>
            </a:r>
            <a:endParaRPr sz="4359">
              <a:latin typeface="Times New Roman"/>
              <a:cs typeface="Times New Roman"/>
            </a:endParaRPr>
          </a:p>
        </p:txBody>
      </p:sp>
      <p:sp>
        <p:nvSpPr>
          <p:cNvPr id="4" name="object 4"/>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425900" y="1705556"/>
            <a:ext cx="7009819" cy="392906"/>
          </a:xfrm>
          <a:prstGeom prst="rect">
            <a:avLst/>
          </a:prstGeom>
        </p:spPr>
      </p:pic>
      <p:pic>
        <p:nvPicPr>
          <p:cNvPr id="6" name="object 6"/>
          <p:cNvPicPr/>
          <p:nvPr/>
        </p:nvPicPr>
        <p:blipFill>
          <a:blip r:embed="rId4" cstate="print"/>
          <a:stretch>
            <a:fillRect/>
          </a:stretch>
        </p:blipFill>
        <p:spPr>
          <a:xfrm>
            <a:off x="2408039" y="2152054"/>
            <a:ext cx="6286514" cy="392906"/>
          </a:xfrm>
          <a:prstGeom prst="rect">
            <a:avLst/>
          </a:prstGeom>
        </p:spPr>
      </p:pic>
      <p:sp>
        <p:nvSpPr>
          <p:cNvPr id="7" name="object 7"/>
          <p:cNvSpPr txBox="1"/>
          <p:nvPr/>
        </p:nvSpPr>
        <p:spPr>
          <a:xfrm>
            <a:off x="2390217" y="1594458"/>
            <a:ext cx="7062043" cy="940963"/>
          </a:xfrm>
          <a:prstGeom prst="rect">
            <a:avLst/>
          </a:prstGeom>
        </p:spPr>
        <p:txBody>
          <a:bodyPr vert="horz" wrap="square" lIns="0" tIns="42863" rIns="0" bIns="0" rtlCol="0">
            <a:spAutoFit/>
          </a:bodyPr>
          <a:lstStyle/>
          <a:p>
            <a:pPr marL="8929" marR="3572" defTabSz="642915">
              <a:lnSpc>
                <a:spcPts val="3516"/>
              </a:lnSpc>
              <a:spcBef>
                <a:spcPts val="337"/>
              </a:spcBef>
            </a:pPr>
            <a:r>
              <a:rPr sz="3094" b="1" kern="0" dirty="0">
                <a:solidFill>
                  <a:srgbClr val="FFFFFF"/>
                </a:solidFill>
                <a:latin typeface="Arial"/>
                <a:cs typeface="Arial"/>
              </a:rPr>
              <a:t>ISTQB</a:t>
            </a:r>
            <a:r>
              <a:rPr sz="3094" kern="0" spc="-4" dirty="0">
                <a:solidFill>
                  <a:srgbClr val="FFFFFF"/>
                </a:solidFill>
                <a:latin typeface="Times New Roman"/>
                <a:cs typeface="Times New Roman"/>
              </a:rPr>
              <a:t> </a:t>
            </a:r>
            <a:r>
              <a:rPr sz="3094" b="1" kern="0" dirty="0">
                <a:solidFill>
                  <a:srgbClr val="FFFFFF"/>
                </a:solidFill>
                <a:latin typeface="Arial"/>
                <a:cs typeface="Arial"/>
              </a:rPr>
              <a:t>(International</a:t>
            </a:r>
            <a:r>
              <a:rPr sz="3094" kern="0" dirty="0">
                <a:solidFill>
                  <a:srgbClr val="FFFFFF"/>
                </a:solidFill>
                <a:latin typeface="Times New Roman"/>
                <a:cs typeface="Times New Roman"/>
              </a:rPr>
              <a:t> </a:t>
            </a:r>
            <a:r>
              <a:rPr sz="3094" b="1" kern="0" dirty="0">
                <a:solidFill>
                  <a:srgbClr val="FFFFFF"/>
                </a:solidFill>
                <a:latin typeface="Arial"/>
                <a:cs typeface="Arial"/>
              </a:rPr>
              <a:t>Software</a:t>
            </a:r>
            <a:r>
              <a:rPr sz="3094" kern="0" dirty="0">
                <a:solidFill>
                  <a:srgbClr val="FFFFFF"/>
                </a:solidFill>
                <a:latin typeface="Times New Roman"/>
                <a:cs typeface="Times New Roman"/>
              </a:rPr>
              <a:t> </a:t>
            </a:r>
            <a:r>
              <a:rPr sz="3094" b="1" kern="0" spc="-7" dirty="0">
                <a:solidFill>
                  <a:srgbClr val="FFFFFF"/>
                </a:solidFill>
                <a:latin typeface="Arial"/>
                <a:cs typeface="Arial"/>
              </a:rPr>
              <a:t>Testing</a:t>
            </a:r>
            <a:r>
              <a:rPr sz="3094" kern="0" spc="-7" dirty="0">
                <a:solidFill>
                  <a:srgbClr val="FFFFFF"/>
                </a:solidFill>
                <a:latin typeface="Times New Roman"/>
                <a:cs typeface="Times New Roman"/>
              </a:rPr>
              <a:t> </a:t>
            </a:r>
            <a:r>
              <a:rPr sz="3094" b="1" kern="0" dirty="0">
                <a:solidFill>
                  <a:srgbClr val="FFFFFF"/>
                </a:solidFill>
                <a:latin typeface="Arial"/>
                <a:cs typeface="Arial"/>
              </a:rPr>
              <a:t>Qualifications</a:t>
            </a:r>
            <a:r>
              <a:rPr sz="3094" kern="0" spc="25" dirty="0">
                <a:solidFill>
                  <a:srgbClr val="FFFFFF"/>
                </a:solidFill>
                <a:latin typeface="Times New Roman"/>
                <a:cs typeface="Times New Roman"/>
              </a:rPr>
              <a:t> </a:t>
            </a:r>
            <a:r>
              <a:rPr sz="3094" b="1" kern="0" dirty="0">
                <a:solidFill>
                  <a:srgbClr val="FFFFFF"/>
                </a:solidFill>
                <a:latin typeface="Arial"/>
                <a:cs typeface="Arial"/>
              </a:rPr>
              <a:t>Board)</a:t>
            </a:r>
            <a:r>
              <a:rPr sz="3094" kern="0" spc="28" dirty="0">
                <a:solidFill>
                  <a:srgbClr val="FFFFFF"/>
                </a:solidFill>
                <a:latin typeface="Times New Roman"/>
                <a:cs typeface="Times New Roman"/>
              </a:rPr>
              <a:t> </a:t>
            </a:r>
            <a:r>
              <a:rPr sz="3094" b="1" kern="0" dirty="0">
                <a:solidFill>
                  <a:srgbClr val="FFFFFF"/>
                </a:solidFill>
                <a:latin typeface="Arial"/>
                <a:cs typeface="Arial"/>
              </a:rPr>
              <a:t>has</a:t>
            </a:r>
            <a:r>
              <a:rPr sz="3094" kern="0" spc="25" dirty="0">
                <a:solidFill>
                  <a:srgbClr val="FFFFFF"/>
                </a:solidFill>
                <a:latin typeface="Times New Roman"/>
                <a:cs typeface="Times New Roman"/>
              </a:rPr>
              <a:t> </a:t>
            </a:r>
            <a:r>
              <a:rPr sz="3094" b="1" kern="0" dirty="0">
                <a:solidFill>
                  <a:srgbClr val="FFFFFF"/>
                </a:solidFill>
                <a:latin typeface="Arial"/>
                <a:cs typeface="Arial"/>
              </a:rPr>
              <a:t>4</a:t>
            </a:r>
            <a:r>
              <a:rPr sz="3094" kern="0" spc="28" dirty="0">
                <a:solidFill>
                  <a:srgbClr val="FFFFFF"/>
                </a:solidFill>
                <a:latin typeface="Times New Roman"/>
                <a:cs typeface="Times New Roman"/>
              </a:rPr>
              <a:t> </a:t>
            </a:r>
            <a:r>
              <a:rPr sz="3094" b="1" kern="0" spc="-7" dirty="0">
                <a:solidFill>
                  <a:srgbClr val="FFFFFF"/>
                </a:solidFill>
                <a:latin typeface="Arial"/>
                <a:cs typeface="Arial"/>
              </a:rPr>
              <a:t>levels</a:t>
            </a:r>
            <a:endParaRPr sz="3094"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2747368" y="2669977"/>
            <a:ext cx="3920131" cy="383976"/>
          </a:xfrm>
          <a:prstGeom prst="rect">
            <a:avLst/>
          </a:prstGeom>
        </p:spPr>
      </p:pic>
      <p:pic>
        <p:nvPicPr>
          <p:cNvPr id="9" name="object 9"/>
          <p:cNvPicPr/>
          <p:nvPr/>
        </p:nvPicPr>
        <p:blipFill>
          <a:blip r:embed="rId6" cstate="print"/>
          <a:stretch>
            <a:fillRect/>
          </a:stretch>
        </p:blipFill>
        <p:spPr>
          <a:xfrm>
            <a:off x="2729508" y="3178967"/>
            <a:ext cx="5250656" cy="392906"/>
          </a:xfrm>
          <a:prstGeom prst="rect">
            <a:avLst/>
          </a:prstGeom>
        </p:spPr>
      </p:pic>
      <p:pic>
        <p:nvPicPr>
          <p:cNvPr id="10" name="object 10"/>
          <p:cNvPicPr/>
          <p:nvPr/>
        </p:nvPicPr>
        <p:blipFill>
          <a:blip r:embed="rId7" cstate="print"/>
          <a:stretch>
            <a:fillRect/>
          </a:stretch>
        </p:blipFill>
        <p:spPr>
          <a:xfrm>
            <a:off x="2738436" y="3696891"/>
            <a:ext cx="5241741" cy="392906"/>
          </a:xfrm>
          <a:prstGeom prst="rect">
            <a:avLst/>
          </a:prstGeom>
        </p:spPr>
      </p:pic>
      <p:sp>
        <p:nvSpPr>
          <p:cNvPr id="11" name="object 11"/>
          <p:cNvSpPr txBox="1"/>
          <p:nvPr/>
        </p:nvSpPr>
        <p:spPr>
          <a:xfrm>
            <a:off x="2339448" y="2461647"/>
            <a:ext cx="121444" cy="2099992"/>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2" name="object 12"/>
          <p:cNvPicPr/>
          <p:nvPr/>
        </p:nvPicPr>
        <p:blipFill>
          <a:blip r:embed="rId8" cstate="print"/>
          <a:stretch>
            <a:fillRect/>
          </a:stretch>
        </p:blipFill>
        <p:spPr>
          <a:xfrm>
            <a:off x="2738436" y="4214812"/>
            <a:ext cx="5848931" cy="392906"/>
          </a:xfrm>
          <a:prstGeom prst="rect">
            <a:avLst/>
          </a:prstGeom>
        </p:spPr>
      </p:pic>
      <p:sp>
        <p:nvSpPr>
          <p:cNvPr id="13" name="object 13"/>
          <p:cNvSpPr txBox="1"/>
          <p:nvPr/>
        </p:nvSpPr>
        <p:spPr>
          <a:xfrm>
            <a:off x="2711683" y="2512428"/>
            <a:ext cx="5891807" cy="2047780"/>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User</a:t>
            </a:r>
            <a:r>
              <a:rPr sz="3094" kern="0" spc="-11" dirty="0">
                <a:solidFill>
                  <a:srgbClr val="FFFFFF"/>
                </a:solidFill>
                <a:latin typeface="Times New Roman"/>
                <a:cs typeface="Times New Roman"/>
              </a:rPr>
              <a:t> </a:t>
            </a:r>
            <a:r>
              <a:rPr sz="3094" b="1" kern="0" dirty="0">
                <a:solidFill>
                  <a:srgbClr val="FFFFFF"/>
                </a:solidFill>
                <a:latin typeface="Arial"/>
                <a:cs typeface="Arial"/>
              </a:rPr>
              <a:t>acceptance</a:t>
            </a:r>
            <a:r>
              <a:rPr sz="3094" kern="0" spc="-11" dirty="0">
                <a:solidFill>
                  <a:srgbClr val="FFFFFF"/>
                </a:solidFill>
                <a:latin typeface="Times New Roman"/>
                <a:cs typeface="Times New Roman"/>
              </a:rPr>
              <a:t> </a:t>
            </a:r>
            <a:r>
              <a:rPr sz="3094" b="1" kern="0" spc="-14" dirty="0">
                <a:solidFill>
                  <a:srgbClr val="FFFFFF"/>
                </a:solidFill>
                <a:latin typeface="Arial"/>
                <a:cs typeface="Arial"/>
              </a:rPr>
              <a:t>test</a:t>
            </a:r>
            <a:r>
              <a:rPr sz="3094" kern="0" spc="-14" dirty="0">
                <a:solidFill>
                  <a:srgbClr val="FFFFFF"/>
                </a:solidFill>
                <a:latin typeface="Times New Roman"/>
                <a:cs typeface="Times New Roman"/>
              </a:rPr>
              <a:t> </a:t>
            </a:r>
            <a:r>
              <a:rPr sz="3094" b="1" kern="0" dirty="0">
                <a:solidFill>
                  <a:srgbClr val="FFFFFF"/>
                </a:solidFill>
                <a:latin typeface="Arial"/>
                <a:cs typeface="Arial"/>
              </a:rPr>
              <a:t>Operational</a:t>
            </a:r>
            <a:r>
              <a:rPr sz="3094" kern="0" spc="-46" dirty="0">
                <a:solidFill>
                  <a:srgbClr val="FFFFFF"/>
                </a:solidFill>
                <a:latin typeface="Times New Roman"/>
                <a:cs typeface="Times New Roman"/>
              </a:rPr>
              <a:t> </a:t>
            </a:r>
            <a:r>
              <a:rPr sz="3094" b="1" kern="0" dirty="0">
                <a:solidFill>
                  <a:srgbClr val="FFFFFF"/>
                </a:solidFill>
                <a:latin typeface="Arial"/>
                <a:cs typeface="Arial"/>
              </a:rPr>
              <a:t>acceptance</a:t>
            </a:r>
            <a:r>
              <a:rPr sz="3094" kern="0" spc="-42" dirty="0">
                <a:solidFill>
                  <a:srgbClr val="FFFFFF"/>
                </a:solidFill>
                <a:latin typeface="Times New Roman"/>
                <a:cs typeface="Times New Roman"/>
              </a:rPr>
              <a:t> </a:t>
            </a:r>
            <a:r>
              <a:rPr sz="3094" b="1" kern="0" spc="-14" dirty="0">
                <a:solidFill>
                  <a:srgbClr val="FFFFFF"/>
                </a:solidFill>
                <a:latin typeface="Arial"/>
                <a:cs typeface="Arial"/>
              </a:rPr>
              <a:t>test</a:t>
            </a:r>
            <a:r>
              <a:rPr sz="3094" kern="0" spc="-14" dirty="0">
                <a:solidFill>
                  <a:srgbClr val="FFFFFF"/>
                </a:solidFill>
                <a:latin typeface="Times New Roman"/>
                <a:cs typeface="Times New Roman"/>
              </a:rPr>
              <a:t> </a:t>
            </a:r>
            <a:r>
              <a:rPr sz="3094" b="1" kern="0" dirty="0">
                <a:solidFill>
                  <a:srgbClr val="FFFFFF"/>
                </a:solidFill>
                <a:latin typeface="Arial"/>
                <a:cs typeface="Arial"/>
              </a:rPr>
              <a:t>Contract</a:t>
            </a:r>
            <a:r>
              <a:rPr sz="3094" kern="0" spc="-11" dirty="0">
                <a:solidFill>
                  <a:srgbClr val="FFFFFF"/>
                </a:solidFill>
                <a:latin typeface="Times New Roman"/>
                <a:cs typeface="Times New Roman"/>
              </a:rPr>
              <a:t> </a:t>
            </a:r>
            <a:r>
              <a:rPr sz="3094" b="1" kern="0" dirty="0">
                <a:solidFill>
                  <a:srgbClr val="FFFFFF"/>
                </a:solidFill>
                <a:latin typeface="Arial"/>
                <a:cs typeface="Arial"/>
              </a:rPr>
              <a:t>acceptance</a:t>
            </a:r>
            <a:r>
              <a:rPr sz="3094" kern="0" spc="-11" dirty="0">
                <a:solidFill>
                  <a:srgbClr val="FFFFFF"/>
                </a:solidFill>
                <a:latin typeface="Times New Roman"/>
                <a:cs typeface="Times New Roman"/>
              </a:rPr>
              <a:t> </a:t>
            </a:r>
            <a:r>
              <a:rPr sz="3094" b="1" kern="0" spc="-7" dirty="0">
                <a:solidFill>
                  <a:srgbClr val="FFFFFF"/>
                </a:solidFill>
                <a:latin typeface="Arial"/>
                <a:cs typeface="Arial"/>
              </a:rPr>
              <a:t>testing</a:t>
            </a:r>
            <a:r>
              <a:rPr sz="3094" kern="0" spc="-7" dirty="0">
                <a:solidFill>
                  <a:srgbClr val="FFFFFF"/>
                </a:solidFill>
                <a:latin typeface="Times New Roman"/>
                <a:cs typeface="Times New Roman"/>
              </a:rPr>
              <a:t> </a:t>
            </a:r>
            <a:r>
              <a:rPr sz="3094" b="1" kern="0" dirty="0">
                <a:solidFill>
                  <a:srgbClr val="FFFFFF"/>
                </a:solidFill>
                <a:latin typeface="Arial"/>
                <a:cs typeface="Arial"/>
              </a:rPr>
              <a:t>Compliance</a:t>
            </a:r>
            <a:r>
              <a:rPr sz="3094" kern="0" spc="-46" dirty="0">
                <a:solidFill>
                  <a:srgbClr val="FFFFFF"/>
                </a:solidFill>
                <a:latin typeface="Times New Roman"/>
                <a:cs typeface="Times New Roman"/>
              </a:rPr>
              <a:t> </a:t>
            </a:r>
            <a:r>
              <a:rPr sz="3094" b="1" kern="0" dirty="0">
                <a:solidFill>
                  <a:srgbClr val="FFFFFF"/>
                </a:solidFill>
                <a:latin typeface="Arial"/>
                <a:cs typeface="Arial"/>
              </a:rPr>
              <a:t>acceptance</a:t>
            </a:r>
            <a:r>
              <a:rPr sz="3094" kern="0" spc="-42" dirty="0">
                <a:solidFill>
                  <a:srgbClr val="FFFFFF"/>
                </a:solidFill>
                <a:latin typeface="Times New Roman"/>
                <a:cs typeface="Times New Roman"/>
              </a:rPr>
              <a:t> </a:t>
            </a:r>
            <a:r>
              <a:rPr sz="3094" b="1" kern="0" spc="-7" dirty="0">
                <a:solidFill>
                  <a:srgbClr val="FFFFFF"/>
                </a:solidFill>
                <a:latin typeface="Arial"/>
                <a:cs typeface="Arial"/>
              </a:rPr>
              <a:t>testing</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33013782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19400" y="2667000"/>
            <a:ext cx="6341950" cy="1350667"/>
          </a:xfrm>
          <a:prstGeom prst="rect">
            <a:avLst/>
          </a:prstGeom>
        </p:spPr>
        <p:txBody>
          <a:bodyPr vert="horz" wrap="square" lIns="0" tIns="8930" rIns="0" bIns="0" rtlCol="0">
            <a:spAutoFit/>
          </a:bodyPr>
          <a:lstStyle/>
          <a:p>
            <a:pPr marL="8929">
              <a:spcBef>
                <a:spcPts val="70"/>
              </a:spcBef>
            </a:pPr>
            <a:r>
              <a:rPr sz="4359" dirty="0"/>
              <a:t>Artificial</a:t>
            </a:r>
            <a:r>
              <a:rPr sz="4359" spc="14" dirty="0">
                <a:latin typeface="Times New Roman"/>
                <a:cs typeface="Times New Roman"/>
              </a:rPr>
              <a:t> </a:t>
            </a:r>
            <a:r>
              <a:rPr sz="4359" spc="-7" dirty="0"/>
              <a:t>Intelligence</a:t>
            </a:r>
            <a:r>
              <a:rPr lang="en-GB" sz="4359" spc="-7" dirty="0"/>
              <a:t> and Software Security</a:t>
            </a:r>
            <a:endParaRPr sz="4359" dirty="0">
              <a:latin typeface="Times New Roman"/>
              <a:cs typeface="Times New Roman"/>
            </a:endParaRPr>
          </a:p>
        </p:txBody>
      </p:sp>
    </p:spTree>
    <p:extLst>
      <p:ext uri="{BB962C8B-B14F-4D97-AF65-F5344CB8AC3E}">
        <p14:creationId xmlns:p14="http://schemas.microsoft.com/office/powerpoint/2010/main" val="39870150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3977" y="625076"/>
            <a:ext cx="3839764" cy="553642"/>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139477">
              <a:spcBef>
                <a:spcPts val="70"/>
              </a:spcBef>
            </a:pPr>
            <a:r>
              <a:rPr sz="4359" dirty="0"/>
              <a:t>Expert</a:t>
            </a:r>
            <a:r>
              <a:rPr sz="4359" spc="-25" dirty="0">
                <a:latin typeface="Times New Roman"/>
                <a:cs typeface="Times New Roman"/>
              </a:rPr>
              <a:t> </a:t>
            </a:r>
            <a:r>
              <a:rPr sz="4359" spc="-7" dirty="0"/>
              <a:t>Systems</a:t>
            </a:r>
            <a:endParaRPr sz="4359">
              <a:latin typeface="Times New Roman"/>
              <a:cs typeface="Times New Roman"/>
            </a:endParaRPr>
          </a:p>
        </p:txBody>
      </p:sp>
      <p:sp>
        <p:nvSpPr>
          <p:cNvPr id="4" name="object 4"/>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399111" y="1714486"/>
            <a:ext cx="3205759" cy="383976"/>
          </a:xfrm>
          <a:prstGeom prst="rect">
            <a:avLst/>
          </a:prstGeom>
        </p:spPr>
      </p:pic>
      <p:sp>
        <p:nvSpPr>
          <p:cNvPr id="6" name="object 6"/>
          <p:cNvSpPr txBox="1"/>
          <p:nvPr/>
        </p:nvSpPr>
        <p:spPr>
          <a:xfrm>
            <a:off x="2390217" y="1594458"/>
            <a:ext cx="3219152"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Two</a:t>
            </a:r>
            <a:r>
              <a:rPr sz="3094" kern="0" spc="-176" dirty="0">
                <a:solidFill>
                  <a:srgbClr val="FFFFFF"/>
                </a:solidFill>
                <a:latin typeface="Times New Roman"/>
                <a:cs typeface="Times New Roman"/>
              </a:rPr>
              <a:t> </a:t>
            </a:r>
            <a:r>
              <a:rPr sz="3094" b="1" kern="0" spc="-7" dirty="0">
                <a:solidFill>
                  <a:srgbClr val="FFFFFF"/>
                </a:solidFill>
                <a:latin typeface="Arial"/>
                <a:cs typeface="Arial"/>
              </a:rPr>
              <a:t>components</a:t>
            </a:r>
            <a:endParaRPr sz="3094" kern="0">
              <a:solidFill>
                <a:sysClr val="windowText" lastClr="000000"/>
              </a:solidFill>
              <a:latin typeface="Arial"/>
              <a:cs typeface="Arial"/>
            </a:endParaRPr>
          </a:p>
        </p:txBody>
      </p:sp>
      <p:pic>
        <p:nvPicPr>
          <p:cNvPr id="7" name="object 7"/>
          <p:cNvPicPr/>
          <p:nvPr/>
        </p:nvPicPr>
        <p:blipFill>
          <a:blip r:embed="rId4" cstate="print"/>
          <a:stretch>
            <a:fillRect/>
          </a:stretch>
        </p:blipFill>
        <p:spPr>
          <a:xfrm>
            <a:off x="2747368" y="2223493"/>
            <a:ext cx="3125392" cy="392906"/>
          </a:xfrm>
          <a:prstGeom prst="rect">
            <a:avLst/>
          </a:prstGeom>
        </p:spPr>
      </p:pic>
      <p:sp>
        <p:nvSpPr>
          <p:cNvPr id="8" name="object 8"/>
          <p:cNvSpPr txBox="1"/>
          <p:nvPr/>
        </p:nvSpPr>
        <p:spPr>
          <a:xfrm>
            <a:off x="2339452" y="2109530"/>
            <a:ext cx="3535263" cy="485173"/>
          </a:xfrm>
          <a:prstGeom prst="rect">
            <a:avLst/>
          </a:prstGeom>
        </p:spPr>
        <p:txBody>
          <a:bodyPr vert="horz" wrap="square" lIns="0" tIns="8930" rIns="0" bIns="0" rtlCol="0">
            <a:spAutoFit/>
          </a:bodyPr>
          <a:lstStyle/>
          <a:p>
            <a:pPr marL="380838" indent="-371908" defTabSz="642915">
              <a:spcBef>
                <a:spcPts val="70"/>
              </a:spcBef>
              <a:buSzPct val="75000"/>
              <a:buFontTx/>
              <a:buChar char="•"/>
              <a:tabLst>
                <a:tab pos="380838" algn="l"/>
              </a:tabLst>
            </a:pPr>
            <a:r>
              <a:rPr sz="3094" b="1" kern="0" dirty="0">
                <a:solidFill>
                  <a:srgbClr val="FFFFFF"/>
                </a:solidFill>
                <a:latin typeface="Arial"/>
                <a:cs typeface="Arial"/>
              </a:rPr>
              <a:t>Knowledge</a:t>
            </a:r>
            <a:r>
              <a:rPr sz="3094" kern="0" spc="14" dirty="0">
                <a:solidFill>
                  <a:srgbClr val="FFFFFF"/>
                </a:solidFill>
                <a:latin typeface="Times New Roman"/>
                <a:cs typeface="Times New Roman"/>
              </a:rPr>
              <a:t> </a:t>
            </a:r>
            <a:r>
              <a:rPr sz="3094" b="1" kern="0" spc="-14" dirty="0">
                <a:solidFill>
                  <a:srgbClr val="FFFFFF"/>
                </a:solidFill>
                <a:latin typeface="Arial"/>
                <a:cs typeface="Arial"/>
              </a:rPr>
              <a:t>Base</a:t>
            </a:r>
            <a:endParaRPr sz="3094" kern="0">
              <a:solidFill>
                <a:sysClr val="windowText" lastClr="000000"/>
              </a:solidFill>
              <a:latin typeface="Arial"/>
              <a:cs typeface="Arial"/>
            </a:endParaRPr>
          </a:p>
        </p:txBody>
      </p:sp>
      <p:pic>
        <p:nvPicPr>
          <p:cNvPr id="9" name="object 9"/>
          <p:cNvPicPr/>
          <p:nvPr/>
        </p:nvPicPr>
        <p:blipFill>
          <a:blip r:embed="rId5" cstate="print"/>
          <a:stretch>
            <a:fillRect/>
          </a:stretch>
        </p:blipFill>
        <p:spPr>
          <a:xfrm>
            <a:off x="3068836" y="2732484"/>
            <a:ext cx="3339705" cy="321469"/>
          </a:xfrm>
          <a:prstGeom prst="rect">
            <a:avLst/>
          </a:prstGeom>
        </p:spPr>
      </p:pic>
      <p:sp>
        <p:nvSpPr>
          <p:cNvPr id="10" name="object 10"/>
          <p:cNvSpPr txBox="1"/>
          <p:nvPr/>
        </p:nvSpPr>
        <p:spPr>
          <a:xfrm>
            <a:off x="2660916" y="2530227"/>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1" name="object 11"/>
          <p:cNvPicPr/>
          <p:nvPr/>
        </p:nvPicPr>
        <p:blipFill>
          <a:blip r:embed="rId6" cstate="print"/>
          <a:stretch>
            <a:fillRect/>
          </a:stretch>
        </p:blipFill>
        <p:spPr>
          <a:xfrm>
            <a:off x="3059905" y="3250406"/>
            <a:ext cx="6768717" cy="392906"/>
          </a:xfrm>
          <a:prstGeom prst="rect">
            <a:avLst/>
          </a:prstGeom>
        </p:spPr>
      </p:pic>
      <p:pic>
        <p:nvPicPr>
          <p:cNvPr id="12" name="object 12"/>
          <p:cNvPicPr/>
          <p:nvPr/>
        </p:nvPicPr>
        <p:blipFill>
          <a:blip r:embed="rId7" cstate="print"/>
          <a:stretch>
            <a:fillRect/>
          </a:stretch>
        </p:blipFill>
        <p:spPr>
          <a:xfrm>
            <a:off x="3068836" y="3705820"/>
            <a:ext cx="4384491" cy="312539"/>
          </a:xfrm>
          <a:prstGeom prst="rect">
            <a:avLst/>
          </a:prstGeom>
        </p:spPr>
      </p:pic>
      <p:sp>
        <p:nvSpPr>
          <p:cNvPr id="13" name="object 13"/>
          <p:cNvSpPr txBox="1"/>
          <p:nvPr/>
        </p:nvSpPr>
        <p:spPr>
          <a:xfrm>
            <a:off x="3033151" y="2581008"/>
            <a:ext cx="6808440" cy="1503531"/>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If/then</a:t>
            </a:r>
            <a:r>
              <a:rPr sz="3094" kern="0" spc="39" dirty="0">
                <a:solidFill>
                  <a:srgbClr val="FFFFFF"/>
                </a:solidFill>
                <a:latin typeface="Times New Roman"/>
                <a:cs typeface="Times New Roman"/>
              </a:rPr>
              <a:t> </a:t>
            </a:r>
            <a:r>
              <a:rPr sz="3094" b="1" kern="0" spc="-7" dirty="0">
                <a:solidFill>
                  <a:srgbClr val="FFFFFF"/>
                </a:solidFill>
                <a:latin typeface="Arial"/>
                <a:cs typeface="Arial"/>
              </a:rPr>
              <a:t>statements</a:t>
            </a:r>
            <a:endParaRPr sz="3094" kern="0">
              <a:solidFill>
                <a:sysClr val="windowText" lastClr="000000"/>
              </a:solidFill>
              <a:latin typeface="Arial"/>
              <a:cs typeface="Arial"/>
            </a:endParaRPr>
          </a:p>
          <a:p>
            <a:pPr marL="8929" marR="3572" defTabSz="642915">
              <a:lnSpc>
                <a:spcPts val="3516"/>
              </a:lnSpc>
              <a:spcBef>
                <a:spcPts val="611"/>
              </a:spcBef>
            </a:pPr>
            <a:r>
              <a:rPr sz="3094" b="1" kern="0" dirty="0">
                <a:solidFill>
                  <a:srgbClr val="FFFFFF"/>
                </a:solidFill>
                <a:latin typeface="Arial"/>
                <a:cs typeface="Arial"/>
              </a:rPr>
              <a:t>Contain</a:t>
            </a:r>
            <a:r>
              <a:rPr sz="3094" kern="0" spc="39" dirty="0">
                <a:solidFill>
                  <a:srgbClr val="FFFFFF"/>
                </a:solidFill>
                <a:latin typeface="Times New Roman"/>
                <a:cs typeface="Times New Roman"/>
              </a:rPr>
              <a:t> </a:t>
            </a:r>
            <a:r>
              <a:rPr sz="3094" b="1" kern="0" dirty="0">
                <a:solidFill>
                  <a:srgbClr val="FFFFFF"/>
                </a:solidFill>
                <a:latin typeface="Arial"/>
                <a:cs typeface="Arial"/>
              </a:rPr>
              <a:t>rules</a:t>
            </a:r>
            <a:r>
              <a:rPr sz="3094" kern="0" spc="39" dirty="0">
                <a:solidFill>
                  <a:srgbClr val="FFFFFF"/>
                </a:solidFill>
                <a:latin typeface="Times New Roman"/>
                <a:cs typeface="Times New Roman"/>
              </a:rPr>
              <a:t> </a:t>
            </a:r>
            <a:r>
              <a:rPr sz="3094" b="1" kern="0" dirty="0">
                <a:solidFill>
                  <a:srgbClr val="FFFFFF"/>
                </a:solidFill>
                <a:latin typeface="Arial"/>
                <a:cs typeface="Arial"/>
              </a:rPr>
              <a:t>that</a:t>
            </a:r>
            <a:r>
              <a:rPr sz="3094" kern="0" spc="42" dirty="0">
                <a:solidFill>
                  <a:srgbClr val="FFFFFF"/>
                </a:solidFill>
                <a:latin typeface="Times New Roman"/>
                <a:cs typeface="Times New Roman"/>
              </a:rPr>
              <a:t> </a:t>
            </a:r>
            <a:r>
              <a:rPr sz="3094" b="1" kern="0" dirty="0">
                <a:solidFill>
                  <a:srgbClr val="FFFFFF"/>
                </a:solidFill>
                <a:latin typeface="Arial"/>
                <a:cs typeface="Arial"/>
              </a:rPr>
              <a:t>the</a:t>
            </a:r>
            <a:r>
              <a:rPr sz="3094" kern="0" spc="39" dirty="0">
                <a:solidFill>
                  <a:srgbClr val="FFFFFF"/>
                </a:solidFill>
                <a:latin typeface="Times New Roman"/>
                <a:cs typeface="Times New Roman"/>
              </a:rPr>
              <a:t> </a:t>
            </a:r>
            <a:r>
              <a:rPr sz="3094" b="1" kern="0" dirty="0">
                <a:solidFill>
                  <a:srgbClr val="FFFFFF"/>
                </a:solidFill>
                <a:latin typeface="Arial"/>
                <a:cs typeface="Arial"/>
              </a:rPr>
              <a:t>expert</a:t>
            </a:r>
            <a:r>
              <a:rPr sz="3094" kern="0" spc="42" dirty="0">
                <a:solidFill>
                  <a:srgbClr val="FFFFFF"/>
                </a:solidFill>
                <a:latin typeface="Times New Roman"/>
                <a:cs typeface="Times New Roman"/>
              </a:rPr>
              <a:t> </a:t>
            </a:r>
            <a:r>
              <a:rPr sz="3094" b="1" kern="0" spc="-7" dirty="0">
                <a:solidFill>
                  <a:srgbClr val="FFFFFF"/>
                </a:solidFill>
                <a:latin typeface="Arial"/>
                <a:cs typeface="Arial"/>
              </a:rPr>
              <a:t>system</a:t>
            </a:r>
            <a:r>
              <a:rPr sz="3094" kern="0" spc="-7" dirty="0">
                <a:solidFill>
                  <a:srgbClr val="FFFFFF"/>
                </a:solidFill>
                <a:latin typeface="Times New Roman"/>
                <a:cs typeface="Times New Roman"/>
              </a:rPr>
              <a:t> </a:t>
            </a:r>
            <a:r>
              <a:rPr sz="3094" b="1" kern="0" dirty="0">
                <a:solidFill>
                  <a:srgbClr val="FFFFFF"/>
                </a:solidFill>
                <a:latin typeface="Arial"/>
                <a:cs typeface="Arial"/>
              </a:rPr>
              <a:t>uses</a:t>
            </a:r>
            <a:r>
              <a:rPr sz="3094" kern="0" spc="46" dirty="0">
                <a:solidFill>
                  <a:srgbClr val="FFFFFF"/>
                </a:solidFill>
                <a:latin typeface="Times New Roman"/>
                <a:cs typeface="Times New Roman"/>
              </a:rPr>
              <a:t> </a:t>
            </a:r>
            <a:r>
              <a:rPr sz="3094" b="1" kern="0" dirty="0">
                <a:solidFill>
                  <a:srgbClr val="FFFFFF"/>
                </a:solidFill>
                <a:latin typeface="Arial"/>
                <a:cs typeface="Arial"/>
              </a:rPr>
              <a:t>to</a:t>
            </a:r>
            <a:r>
              <a:rPr sz="3094" kern="0" spc="49" dirty="0">
                <a:solidFill>
                  <a:srgbClr val="FFFFFF"/>
                </a:solidFill>
                <a:latin typeface="Times New Roman"/>
                <a:cs typeface="Times New Roman"/>
              </a:rPr>
              <a:t> </a:t>
            </a:r>
            <a:r>
              <a:rPr sz="3094" b="1" kern="0" dirty="0">
                <a:solidFill>
                  <a:srgbClr val="FFFFFF"/>
                </a:solidFill>
                <a:latin typeface="Arial"/>
                <a:cs typeface="Arial"/>
              </a:rPr>
              <a:t>make</a:t>
            </a:r>
            <a:r>
              <a:rPr sz="3094" kern="0" spc="49" dirty="0">
                <a:solidFill>
                  <a:srgbClr val="FFFFFF"/>
                </a:solidFill>
                <a:latin typeface="Times New Roman"/>
                <a:cs typeface="Times New Roman"/>
              </a:rPr>
              <a:t> </a:t>
            </a:r>
            <a:r>
              <a:rPr sz="3094" b="1" kern="0" spc="-7" dirty="0">
                <a:solidFill>
                  <a:srgbClr val="FFFFFF"/>
                </a:solidFill>
                <a:latin typeface="Arial"/>
                <a:cs typeface="Arial"/>
              </a:rPr>
              <a:t>decisions</a:t>
            </a:r>
            <a:endParaRPr sz="3094" kern="0">
              <a:solidFill>
                <a:sysClr val="windowText" lastClr="000000"/>
              </a:solidFill>
              <a:latin typeface="Arial"/>
              <a:cs typeface="Arial"/>
            </a:endParaRPr>
          </a:p>
        </p:txBody>
      </p:sp>
      <p:sp>
        <p:nvSpPr>
          <p:cNvPr id="14" name="object 14"/>
          <p:cNvSpPr txBox="1"/>
          <p:nvPr/>
        </p:nvSpPr>
        <p:spPr>
          <a:xfrm>
            <a:off x="2339448" y="416827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5" name="object 15"/>
          <p:cNvPicPr/>
          <p:nvPr/>
        </p:nvPicPr>
        <p:blipFill>
          <a:blip r:embed="rId8" cstate="print"/>
          <a:stretch>
            <a:fillRect/>
          </a:stretch>
        </p:blipFill>
        <p:spPr>
          <a:xfrm>
            <a:off x="2747368" y="4214812"/>
            <a:ext cx="3143248" cy="392906"/>
          </a:xfrm>
          <a:prstGeom prst="rect">
            <a:avLst/>
          </a:prstGeom>
        </p:spPr>
      </p:pic>
      <p:pic>
        <p:nvPicPr>
          <p:cNvPr id="16" name="object 16"/>
          <p:cNvPicPr/>
          <p:nvPr/>
        </p:nvPicPr>
        <p:blipFill>
          <a:blip r:embed="rId9" cstate="print"/>
          <a:stretch>
            <a:fillRect/>
          </a:stretch>
        </p:blipFill>
        <p:spPr>
          <a:xfrm>
            <a:off x="3068837" y="4723803"/>
            <a:ext cx="5679281" cy="401836"/>
          </a:xfrm>
          <a:prstGeom prst="rect">
            <a:avLst/>
          </a:prstGeom>
        </p:spPr>
      </p:pic>
      <p:pic>
        <p:nvPicPr>
          <p:cNvPr id="17" name="object 17"/>
          <p:cNvPicPr/>
          <p:nvPr/>
        </p:nvPicPr>
        <p:blipFill>
          <a:blip r:embed="rId10" cstate="print"/>
          <a:stretch>
            <a:fillRect/>
          </a:stretch>
        </p:blipFill>
        <p:spPr>
          <a:xfrm>
            <a:off x="3059905" y="5179219"/>
            <a:ext cx="3027164" cy="392906"/>
          </a:xfrm>
          <a:prstGeom prst="rect">
            <a:avLst/>
          </a:prstGeom>
        </p:spPr>
      </p:pic>
      <p:sp>
        <p:nvSpPr>
          <p:cNvPr id="18" name="object 18"/>
          <p:cNvSpPr txBox="1"/>
          <p:nvPr/>
        </p:nvSpPr>
        <p:spPr>
          <a:xfrm>
            <a:off x="2643057" y="4057618"/>
            <a:ext cx="6123980" cy="1503531"/>
          </a:xfrm>
          <a:prstGeom prst="rect">
            <a:avLst/>
          </a:prstGeom>
        </p:spPr>
        <p:txBody>
          <a:bodyPr vert="horz" wrap="square" lIns="0" tIns="52239" rIns="0" bIns="0" rtlCol="0">
            <a:spAutoFit/>
          </a:bodyPr>
          <a:lstStyle/>
          <a:p>
            <a:pPr marL="77239" defTabSz="642915">
              <a:spcBef>
                <a:spcPts val="411"/>
              </a:spcBef>
            </a:pPr>
            <a:r>
              <a:rPr sz="3094" b="1" kern="0" dirty="0">
                <a:solidFill>
                  <a:srgbClr val="FFFFFF"/>
                </a:solidFill>
                <a:latin typeface="Arial"/>
                <a:cs typeface="Arial"/>
              </a:rPr>
              <a:t>Inference</a:t>
            </a:r>
            <a:r>
              <a:rPr sz="3094" kern="0" spc="-32" dirty="0">
                <a:solidFill>
                  <a:srgbClr val="FFFFFF"/>
                </a:solidFill>
                <a:latin typeface="Times New Roman"/>
                <a:cs typeface="Times New Roman"/>
              </a:rPr>
              <a:t> </a:t>
            </a:r>
            <a:r>
              <a:rPr sz="3094" b="1" kern="0" spc="-7" dirty="0">
                <a:solidFill>
                  <a:srgbClr val="FFFFFF"/>
                </a:solidFill>
                <a:latin typeface="Arial"/>
                <a:cs typeface="Arial"/>
              </a:rPr>
              <a:t>Engine</a:t>
            </a:r>
            <a:endParaRPr sz="3094" kern="0">
              <a:solidFill>
                <a:sysClr val="windowText" lastClr="000000"/>
              </a:solidFill>
              <a:latin typeface="Arial"/>
              <a:cs typeface="Arial"/>
            </a:endParaRPr>
          </a:p>
          <a:p>
            <a:pPr marL="398696" marR="21430" indent="-372355" defTabSz="642915">
              <a:lnSpc>
                <a:spcPts val="3516"/>
              </a:lnSpc>
              <a:spcBef>
                <a:spcPts val="611"/>
              </a:spcBef>
              <a:buSzPct val="75000"/>
              <a:buFontTx/>
              <a:buChar char="•"/>
              <a:tabLst>
                <a:tab pos="398696" algn="l"/>
              </a:tabLst>
            </a:pPr>
            <a:r>
              <a:rPr sz="3094" b="1" kern="0" dirty="0">
                <a:solidFill>
                  <a:srgbClr val="FFFFFF"/>
                </a:solidFill>
                <a:latin typeface="Arial"/>
                <a:cs typeface="Arial"/>
              </a:rPr>
              <a:t>Follows</a:t>
            </a:r>
            <a:r>
              <a:rPr sz="3094" kern="0" spc="39" dirty="0">
                <a:solidFill>
                  <a:srgbClr val="FFFFFF"/>
                </a:solidFill>
                <a:latin typeface="Times New Roman"/>
                <a:cs typeface="Times New Roman"/>
              </a:rPr>
              <a:t> </a:t>
            </a:r>
            <a:r>
              <a:rPr sz="3094" b="1" kern="0" dirty="0">
                <a:solidFill>
                  <a:srgbClr val="FFFFFF"/>
                </a:solidFill>
                <a:latin typeface="Arial"/>
                <a:cs typeface="Arial"/>
              </a:rPr>
              <a:t>the</a:t>
            </a:r>
            <a:r>
              <a:rPr sz="3094" kern="0" spc="42" dirty="0">
                <a:solidFill>
                  <a:srgbClr val="FFFFFF"/>
                </a:solidFill>
                <a:latin typeface="Times New Roman"/>
                <a:cs typeface="Times New Roman"/>
              </a:rPr>
              <a:t> </a:t>
            </a:r>
            <a:r>
              <a:rPr sz="3094" b="1" kern="0" dirty="0">
                <a:solidFill>
                  <a:srgbClr val="FFFFFF"/>
                </a:solidFill>
                <a:latin typeface="Arial"/>
                <a:cs typeface="Arial"/>
              </a:rPr>
              <a:t>tree</a:t>
            </a:r>
            <a:r>
              <a:rPr sz="3094" kern="0" spc="39" dirty="0">
                <a:solidFill>
                  <a:srgbClr val="FFFFFF"/>
                </a:solidFill>
                <a:latin typeface="Times New Roman"/>
                <a:cs typeface="Times New Roman"/>
              </a:rPr>
              <a:t> </a:t>
            </a:r>
            <a:r>
              <a:rPr sz="3094" b="1" kern="0" dirty="0">
                <a:solidFill>
                  <a:srgbClr val="FFFFFF"/>
                </a:solidFill>
                <a:latin typeface="Arial"/>
                <a:cs typeface="Arial"/>
              </a:rPr>
              <a:t>formed</a:t>
            </a:r>
            <a:r>
              <a:rPr sz="3094" kern="0" spc="42" dirty="0">
                <a:solidFill>
                  <a:srgbClr val="FFFFFF"/>
                </a:solidFill>
                <a:latin typeface="Times New Roman"/>
                <a:cs typeface="Times New Roman"/>
              </a:rPr>
              <a:t> </a:t>
            </a:r>
            <a:r>
              <a:rPr sz="3094" b="1" kern="0" dirty="0">
                <a:solidFill>
                  <a:srgbClr val="FFFFFF"/>
                </a:solidFill>
                <a:latin typeface="Arial"/>
                <a:cs typeface="Arial"/>
              </a:rPr>
              <a:t>by</a:t>
            </a:r>
            <a:r>
              <a:rPr sz="3094" kern="0" spc="39" dirty="0">
                <a:solidFill>
                  <a:srgbClr val="FFFFFF"/>
                </a:solidFill>
                <a:latin typeface="Times New Roman"/>
                <a:cs typeface="Times New Roman"/>
              </a:rPr>
              <a:t> </a:t>
            </a:r>
            <a:r>
              <a:rPr sz="3094" b="1" kern="0" spc="-18" dirty="0">
                <a:solidFill>
                  <a:srgbClr val="FFFFFF"/>
                </a:solidFill>
                <a:latin typeface="Arial"/>
                <a:cs typeface="Arial"/>
              </a:rPr>
              <a:t>the</a:t>
            </a:r>
            <a:r>
              <a:rPr sz="3094" kern="0" spc="-18" dirty="0">
                <a:solidFill>
                  <a:srgbClr val="FFFFFF"/>
                </a:solidFill>
                <a:latin typeface="Times New Roman"/>
                <a:cs typeface="Times New Roman"/>
              </a:rPr>
              <a:t> </a:t>
            </a:r>
            <a:r>
              <a:rPr sz="3094" b="1" kern="0" dirty="0">
                <a:solidFill>
                  <a:srgbClr val="FFFFFF"/>
                </a:solidFill>
                <a:latin typeface="Arial"/>
                <a:cs typeface="Arial"/>
              </a:rPr>
              <a:t>knowledge</a:t>
            </a:r>
            <a:r>
              <a:rPr sz="3094" kern="0" dirty="0">
                <a:solidFill>
                  <a:srgbClr val="FFFFFF"/>
                </a:solidFill>
                <a:latin typeface="Times New Roman"/>
                <a:cs typeface="Times New Roman"/>
              </a:rPr>
              <a:t> </a:t>
            </a:r>
            <a:r>
              <a:rPr sz="3094" b="1" kern="0" spc="-14" dirty="0">
                <a:solidFill>
                  <a:srgbClr val="FFFFFF"/>
                </a:solidFill>
                <a:latin typeface="Arial"/>
                <a:cs typeface="Arial"/>
              </a:rPr>
              <a:t>base</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3326004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95498" y="651853"/>
            <a:ext cx="8054592" cy="508992"/>
          </a:xfrm>
          <a:prstGeom prst="rect">
            <a:avLst/>
          </a:prstGeom>
        </p:spPr>
      </p:pic>
      <p:sp>
        <p:nvSpPr>
          <p:cNvPr id="3" name="object 3"/>
          <p:cNvSpPr txBox="1">
            <a:spLocks noGrp="1"/>
          </p:cNvSpPr>
          <p:nvPr>
            <p:ph type="title"/>
          </p:nvPr>
        </p:nvSpPr>
        <p:spPr>
          <a:xfrm>
            <a:off x="2095498" y="267830"/>
            <a:ext cx="8757135" cy="929386"/>
          </a:xfrm>
          <a:prstGeom prst="rect">
            <a:avLst/>
          </a:prstGeom>
        </p:spPr>
        <p:txBody>
          <a:bodyPr vert="horz" wrap="square" lIns="0" tIns="309591" rIns="0" bIns="0" rtlCol="0">
            <a:spAutoFit/>
          </a:bodyPr>
          <a:lstStyle/>
          <a:p>
            <a:pPr marL="44200">
              <a:spcBef>
                <a:spcPts val="70"/>
              </a:spcBef>
            </a:pPr>
            <a:r>
              <a:rPr sz="4008" spc="-21" dirty="0"/>
              <a:t>Multi-</a:t>
            </a:r>
            <a:r>
              <a:rPr sz="4008" dirty="0"/>
              <a:t>Layer</a:t>
            </a:r>
            <a:r>
              <a:rPr sz="4008" spc="-176" dirty="0">
                <a:latin typeface="Times New Roman"/>
                <a:cs typeface="Times New Roman"/>
              </a:rPr>
              <a:t> </a:t>
            </a:r>
            <a:r>
              <a:rPr sz="4008" dirty="0"/>
              <a:t>Artificial</a:t>
            </a:r>
            <a:r>
              <a:rPr sz="4008" spc="28" dirty="0">
                <a:latin typeface="Times New Roman"/>
                <a:cs typeface="Times New Roman"/>
              </a:rPr>
              <a:t> </a:t>
            </a:r>
            <a:r>
              <a:rPr sz="4008" dirty="0"/>
              <a:t>Neural</a:t>
            </a:r>
            <a:r>
              <a:rPr sz="4008" spc="32" dirty="0">
                <a:latin typeface="Times New Roman"/>
                <a:cs typeface="Times New Roman"/>
              </a:rPr>
              <a:t> </a:t>
            </a:r>
            <a:r>
              <a:rPr sz="4008" spc="-7" dirty="0"/>
              <a:t>Network</a:t>
            </a:r>
            <a:endParaRPr sz="4008" dirty="0">
              <a:latin typeface="Times New Roman"/>
              <a:cs typeface="Times New Roman"/>
            </a:endParaRPr>
          </a:p>
        </p:txBody>
      </p:sp>
      <p:sp>
        <p:nvSpPr>
          <p:cNvPr id="4" name="object 4"/>
          <p:cNvSpPr txBox="1"/>
          <p:nvPr/>
        </p:nvSpPr>
        <p:spPr>
          <a:xfrm>
            <a:off x="1828300"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220516" y="1705584"/>
            <a:ext cx="1848445" cy="321469"/>
          </a:xfrm>
          <a:prstGeom prst="rect">
            <a:avLst/>
          </a:prstGeom>
        </p:spPr>
      </p:pic>
      <p:pic>
        <p:nvPicPr>
          <p:cNvPr id="6" name="object 6"/>
          <p:cNvPicPr/>
          <p:nvPr/>
        </p:nvPicPr>
        <p:blipFill>
          <a:blip r:embed="rId4" cstate="print"/>
          <a:stretch>
            <a:fillRect/>
          </a:stretch>
        </p:blipFill>
        <p:spPr>
          <a:xfrm>
            <a:off x="2229443" y="2160970"/>
            <a:ext cx="1973462" cy="312539"/>
          </a:xfrm>
          <a:prstGeom prst="rect">
            <a:avLst/>
          </a:prstGeom>
        </p:spPr>
      </p:pic>
      <p:sp>
        <p:nvSpPr>
          <p:cNvPr id="7" name="object 7"/>
          <p:cNvSpPr txBox="1"/>
          <p:nvPr/>
        </p:nvSpPr>
        <p:spPr>
          <a:xfrm>
            <a:off x="2200518" y="1594458"/>
            <a:ext cx="2006054" cy="940963"/>
          </a:xfrm>
          <a:prstGeom prst="rect">
            <a:avLst/>
          </a:prstGeom>
        </p:spPr>
        <p:txBody>
          <a:bodyPr vert="horz" wrap="square" lIns="0" tIns="42863" rIns="0" bIns="0" rtlCol="0">
            <a:spAutoFit/>
          </a:bodyPr>
          <a:lstStyle/>
          <a:p>
            <a:pPr marL="8929" marR="3572" defTabSz="642915">
              <a:lnSpc>
                <a:spcPts val="3516"/>
              </a:lnSpc>
              <a:spcBef>
                <a:spcPts val="337"/>
              </a:spcBef>
            </a:pPr>
            <a:r>
              <a:rPr sz="3094" b="1" kern="0" spc="-7" dirty="0">
                <a:solidFill>
                  <a:srgbClr val="FFFFFF"/>
                </a:solidFill>
                <a:latin typeface="Arial"/>
                <a:cs typeface="Arial"/>
              </a:rPr>
              <a:t>Simulates</a:t>
            </a:r>
            <a:r>
              <a:rPr sz="3094" kern="0" spc="-7" dirty="0">
                <a:solidFill>
                  <a:srgbClr val="FFFFFF"/>
                </a:solidFill>
                <a:latin typeface="Times New Roman"/>
                <a:cs typeface="Times New Roman"/>
              </a:rPr>
              <a:t> </a:t>
            </a:r>
            <a:r>
              <a:rPr sz="3094" b="1" kern="0" dirty="0">
                <a:solidFill>
                  <a:srgbClr val="FFFFFF"/>
                </a:solidFill>
                <a:latin typeface="Arial"/>
                <a:cs typeface="Arial"/>
              </a:rPr>
              <a:t>real</a:t>
            </a:r>
            <a:r>
              <a:rPr sz="3094" kern="0" spc="32" dirty="0">
                <a:solidFill>
                  <a:srgbClr val="FFFFFF"/>
                </a:solidFill>
                <a:latin typeface="Times New Roman"/>
                <a:cs typeface="Times New Roman"/>
              </a:rPr>
              <a:t> </a:t>
            </a:r>
            <a:r>
              <a:rPr sz="3094" b="1" kern="0" spc="-7" dirty="0">
                <a:solidFill>
                  <a:srgbClr val="FFFFFF"/>
                </a:solidFill>
                <a:latin typeface="Arial"/>
                <a:cs typeface="Arial"/>
              </a:rPr>
              <a:t>brains</a:t>
            </a:r>
            <a:endParaRPr sz="3094"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4694038" y="1634133"/>
            <a:ext cx="5456053" cy="4188021"/>
          </a:xfrm>
          <a:prstGeom prst="rect">
            <a:avLst/>
          </a:prstGeom>
        </p:spPr>
      </p:pic>
      <p:sp>
        <p:nvSpPr>
          <p:cNvPr id="9" name="Rectangle 8">
            <a:extLst>
              <a:ext uri="{FF2B5EF4-FFF2-40B4-BE49-F238E27FC236}">
                <a16:creationId xmlns:a16="http://schemas.microsoft.com/office/drawing/2014/main" id="{2AA4BC59-F7EF-29DA-792C-6AF960D4046F}"/>
              </a:ext>
            </a:extLst>
          </p:cNvPr>
          <p:cNvSpPr/>
          <p:nvPr/>
        </p:nvSpPr>
        <p:spPr>
          <a:xfrm>
            <a:off x="5410200" y="5486400"/>
            <a:ext cx="914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Tree>
    <p:extLst>
      <p:ext uri="{BB962C8B-B14F-4D97-AF65-F5344CB8AC3E}">
        <p14:creationId xmlns:p14="http://schemas.microsoft.com/office/powerpoint/2010/main" val="26115254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35016" y="634009"/>
            <a:ext cx="4348743" cy="544709"/>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877400">
              <a:spcBef>
                <a:spcPts val="70"/>
              </a:spcBef>
            </a:pPr>
            <a:r>
              <a:rPr sz="4359" dirty="0"/>
              <a:t>Bayesian</a:t>
            </a:r>
            <a:r>
              <a:rPr sz="4359" spc="-42" dirty="0">
                <a:latin typeface="Times New Roman"/>
                <a:cs typeface="Times New Roman"/>
              </a:rPr>
              <a:t> </a:t>
            </a:r>
            <a:r>
              <a:rPr sz="4359" spc="-7" dirty="0"/>
              <a:t>Filtering</a:t>
            </a:r>
            <a:endParaRPr sz="4359">
              <a:latin typeface="Times New Roman"/>
              <a:cs typeface="Times New Roman"/>
            </a:endParaRPr>
          </a:p>
        </p:txBody>
      </p:sp>
      <p:sp>
        <p:nvSpPr>
          <p:cNvPr id="4" name="object 4"/>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425900" y="1705556"/>
            <a:ext cx="7545600" cy="392906"/>
          </a:xfrm>
          <a:prstGeom prst="rect">
            <a:avLst/>
          </a:prstGeom>
        </p:spPr>
      </p:pic>
      <p:pic>
        <p:nvPicPr>
          <p:cNvPr id="6" name="object 6"/>
          <p:cNvPicPr/>
          <p:nvPr/>
        </p:nvPicPr>
        <p:blipFill>
          <a:blip r:embed="rId4" cstate="print"/>
          <a:stretch>
            <a:fillRect/>
          </a:stretch>
        </p:blipFill>
        <p:spPr>
          <a:xfrm>
            <a:off x="2399111" y="2160985"/>
            <a:ext cx="2473521" cy="383976"/>
          </a:xfrm>
          <a:prstGeom prst="rect">
            <a:avLst/>
          </a:prstGeom>
        </p:spPr>
      </p:pic>
      <p:sp>
        <p:nvSpPr>
          <p:cNvPr id="7" name="object 7"/>
          <p:cNvSpPr txBox="1"/>
          <p:nvPr/>
        </p:nvSpPr>
        <p:spPr>
          <a:xfrm>
            <a:off x="2390217" y="1594458"/>
            <a:ext cx="7592913" cy="932347"/>
          </a:xfrm>
          <a:prstGeom prst="rect">
            <a:avLst/>
          </a:prstGeom>
        </p:spPr>
        <p:txBody>
          <a:bodyPr vert="horz" wrap="square" lIns="0" tIns="8930" rIns="0" bIns="0" rtlCol="0">
            <a:spAutoFit/>
          </a:bodyPr>
          <a:lstStyle/>
          <a:p>
            <a:pPr marL="8929" defTabSz="642915">
              <a:lnSpc>
                <a:spcPts val="3614"/>
              </a:lnSpc>
              <a:spcBef>
                <a:spcPts val="70"/>
              </a:spcBef>
            </a:pPr>
            <a:r>
              <a:rPr sz="3094" b="1" kern="0" dirty="0">
                <a:solidFill>
                  <a:srgbClr val="FFFFFF"/>
                </a:solidFill>
                <a:latin typeface="Arial"/>
                <a:cs typeface="Arial"/>
              </a:rPr>
              <a:t>Looks</a:t>
            </a:r>
            <a:r>
              <a:rPr sz="3094" kern="0" spc="39" dirty="0">
                <a:solidFill>
                  <a:srgbClr val="FFFFFF"/>
                </a:solidFill>
                <a:latin typeface="Times New Roman"/>
                <a:cs typeface="Times New Roman"/>
              </a:rPr>
              <a:t> </a:t>
            </a:r>
            <a:r>
              <a:rPr sz="3094" b="1" kern="0" dirty="0">
                <a:solidFill>
                  <a:srgbClr val="FFFFFF"/>
                </a:solidFill>
                <a:latin typeface="Arial"/>
                <a:cs typeface="Arial"/>
              </a:rPr>
              <a:t>for</a:t>
            </a:r>
            <a:r>
              <a:rPr sz="3094" kern="0" spc="42" dirty="0">
                <a:solidFill>
                  <a:srgbClr val="FFFFFF"/>
                </a:solidFill>
                <a:latin typeface="Times New Roman"/>
                <a:cs typeface="Times New Roman"/>
              </a:rPr>
              <a:t> </a:t>
            </a:r>
            <a:r>
              <a:rPr sz="3094" b="1" kern="0" dirty="0">
                <a:solidFill>
                  <a:srgbClr val="FFFFFF"/>
                </a:solidFill>
                <a:latin typeface="Arial"/>
                <a:cs typeface="Arial"/>
              </a:rPr>
              <a:t>probabilities</a:t>
            </a:r>
            <a:r>
              <a:rPr sz="3094" kern="0" spc="42" dirty="0">
                <a:solidFill>
                  <a:srgbClr val="FFFFFF"/>
                </a:solidFill>
                <a:latin typeface="Times New Roman"/>
                <a:cs typeface="Times New Roman"/>
              </a:rPr>
              <a:t> </a:t>
            </a:r>
            <a:r>
              <a:rPr sz="3094" b="1" kern="0" dirty="0">
                <a:solidFill>
                  <a:srgbClr val="FFFFFF"/>
                </a:solidFill>
                <a:latin typeface="Arial"/>
                <a:cs typeface="Arial"/>
              </a:rPr>
              <a:t>of</a:t>
            </a:r>
            <a:r>
              <a:rPr sz="3094" kern="0" spc="42" dirty="0">
                <a:solidFill>
                  <a:srgbClr val="FFFFFF"/>
                </a:solidFill>
                <a:latin typeface="Times New Roman"/>
                <a:cs typeface="Times New Roman"/>
              </a:rPr>
              <a:t> </a:t>
            </a:r>
            <a:r>
              <a:rPr sz="3094" b="1" kern="0" dirty="0">
                <a:solidFill>
                  <a:srgbClr val="FFFFFF"/>
                </a:solidFill>
                <a:latin typeface="Arial"/>
                <a:cs typeface="Arial"/>
              </a:rPr>
              <a:t>words</a:t>
            </a:r>
            <a:r>
              <a:rPr sz="3094" kern="0" spc="39" dirty="0">
                <a:solidFill>
                  <a:srgbClr val="FFFFFF"/>
                </a:solidFill>
                <a:latin typeface="Times New Roman"/>
                <a:cs typeface="Times New Roman"/>
              </a:rPr>
              <a:t> </a:t>
            </a:r>
            <a:r>
              <a:rPr sz="3094" b="1" kern="0" dirty="0">
                <a:solidFill>
                  <a:srgbClr val="FFFFFF"/>
                </a:solidFill>
                <a:latin typeface="Arial"/>
                <a:cs typeface="Arial"/>
              </a:rPr>
              <a:t>in</a:t>
            </a:r>
            <a:r>
              <a:rPr sz="3094" kern="0" spc="42" dirty="0">
                <a:solidFill>
                  <a:srgbClr val="FFFFFF"/>
                </a:solidFill>
                <a:latin typeface="Times New Roman"/>
                <a:cs typeface="Times New Roman"/>
              </a:rPr>
              <a:t> </a:t>
            </a:r>
            <a:r>
              <a:rPr sz="3094" b="1" kern="0" spc="-14" dirty="0">
                <a:solidFill>
                  <a:srgbClr val="FFFFFF"/>
                </a:solidFill>
                <a:latin typeface="Arial"/>
                <a:cs typeface="Arial"/>
              </a:rPr>
              <a:t>spam</a:t>
            </a:r>
            <a:endParaRPr sz="3094" kern="0">
              <a:solidFill>
                <a:sysClr val="windowText" lastClr="000000"/>
              </a:solidFill>
              <a:latin typeface="Arial"/>
              <a:cs typeface="Arial"/>
            </a:endParaRPr>
          </a:p>
          <a:p>
            <a:pPr marL="8929" defTabSz="642915">
              <a:lnSpc>
                <a:spcPts val="3614"/>
              </a:lnSpc>
            </a:pPr>
            <a:r>
              <a:rPr sz="3094" b="1" kern="0" dirty="0">
                <a:solidFill>
                  <a:srgbClr val="FFFFFF"/>
                </a:solidFill>
                <a:latin typeface="Arial"/>
                <a:cs typeface="Arial"/>
              </a:rPr>
              <a:t>v.</a:t>
            </a:r>
            <a:r>
              <a:rPr sz="3094" kern="0" spc="-46" dirty="0">
                <a:solidFill>
                  <a:srgbClr val="FFFFFF"/>
                </a:solidFill>
                <a:latin typeface="Times New Roman"/>
                <a:cs typeface="Times New Roman"/>
              </a:rPr>
              <a:t> </a:t>
            </a:r>
            <a:r>
              <a:rPr sz="3094" b="1" kern="0" dirty="0">
                <a:solidFill>
                  <a:srgbClr val="FFFFFF"/>
                </a:solidFill>
                <a:latin typeface="Arial"/>
                <a:cs typeface="Arial"/>
              </a:rPr>
              <a:t>good</a:t>
            </a:r>
            <a:r>
              <a:rPr sz="3094" kern="0" spc="-46" dirty="0">
                <a:solidFill>
                  <a:srgbClr val="FFFFFF"/>
                </a:solidFill>
                <a:latin typeface="Times New Roman"/>
                <a:cs typeface="Times New Roman"/>
              </a:rPr>
              <a:t> </a:t>
            </a:r>
            <a:r>
              <a:rPr sz="3094" b="1" kern="0" spc="-14" dirty="0">
                <a:solidFill>
                  <a:srgbClr val="FFFFFF"/>
                </a:solidFill>
                <a:latin typeface="Arial"/>
                <a:cs typeface="Arial"/>
              </a:rPr>
              <a:t>email</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5598664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8709" y="660811"/>
            <a:ext cx="8063508" cy="482203"/>
          </a:xfrm>
          <a:prstGeom prst="rect">
            <a:avLst/>
          </a:prstGeom>
        </p:spPr>
      </p:pic>
      <p:sp>
        <p:nvSpPr>
          <p:cNvPr id="3" name="object 3"/>
          <p:cNvSpPr txBox="1">
            <a:spLocks noGrp="1"/>
          </p:cNvSpPr>
          <p:nvPr>
            <p:ph type="title"/>
          </p:nvPr>
        </p:nvSpPr>
        <p:spPr>
          <a:xfrm>
            <a:off x="2086570" y="227578"/>
            <a:ext cx="9290535" cy="912581"/>
          </a:xfrm>
          <a:prstGeom prst="rect">
            <a:avLst/>
          </a:prstGeom>
        </p:spPr>
        <p:txBody>
          <a:bodyPr vert="horz" wrap="square" lIns="0" tIns="319745" rIns="0" bIns="0" rtlCol="0">
            <a:spAutoFit/>
          </a:bodyPr>
          <a:lstStyle/>
          <a:p>
            <a:pPr marL="29467">
              <a:spcBef>
                <a:spcPts val="74"/>
              </a:spcBef>
            </a:pPr>
            <a:r>
              <a:rPr dirty="0"/>
              <a:t>Genetic</a:t>
            </a:r>
            <a:r>
              <a:rPr spc="-116" dirty="0">
                <a:latin typeface="Times New Roman"/>
                <a:cs typeface="Times New Roman"/>
              </a:rPr>
              <a:t> </a:t>
            </a:r>
            <a:r>
              <a:rPr dirty="0"/>
              <a:t>Algorithms</a:t>
            </a:r>
            <a:r>
              <a:rPr spc="95" dirty="0">
                <a:latin typeface="Times New Roman"/>
                <a:cs typeface="Times New Roman"/>
              </a:rPr>
              <a:t> </a:t>
            </a:r>
            <a:r>
              <a:rPr dirty="0"/>
              <a:t>and</a:t>
            </a:r>
            <a:r>
              <a:rPr spc="95" dirty="0">
                <a:latin typeface="Times New Roman"/>
                <a:cs typeface="Times New Roman"/>
              </a:rPr>
              <a:t> </a:t>
            </a:r>
            <a:r>
              <a:rPr spc="-7" dirty="0"/>
              <a:t>Programming</a:t>
            </a:r>
          </a:p>
        </p:txBody>
      </p:sp>
      <p:pic>
        <p:nvPicPr>
          <p:cNvPr id="4" name="object 4"/>
          <p:cNvPicPr/>
          <p:nvPr/>
        </p:nvPicPr>
        <p:blipFill>
          <a:blip r:embed="rId3" cstate="print"/>
          <a:stretch>
            <a:fillRect/>
          </a:stretch>
        </p:blipFill>
        <p:spPr>
          <a:xfrm>
            <a:off x="2032992" y="1812727"/>
            <a:ext cx="107156" cy="116085"/>
          </a:xfrm>
          <a:prstGeom prst="rect">
            <a:avLst/>
          </a:prstGeom>
        </p:spPr>
      </p:pic>
      <p:pic>
        <p:nvPicPr>
          <p:cNvPr id="5" name="object 5"/>
          <p:cNvPicPr/>
          <p:nvPr/>
        </p:nvPicPr>
        <p:blipFill>
          <a:blip r:embed="rId4" cstate="print"/>
          <a:stretch>
            <a:fillRect/>
          </a:stretch>
        </p:blipFill>
        <p:spPr>
          <a:xfrm>
            <a:off x="2408039" y="1705584"/>
            <a:ext cx="3696891" cy="321469"/>
          </a:xfrm>
          <a:prstGeom prst="rect">
            <a:avLst/>
          </a:prstGeom>
        </p:spPr>
      </p:pic>
      <p:sp>
        <p:nvSpPr>
          <p:cNvPr id="6" name="object 6"/>
          <p:cNvSpPr txBox="1"/>
          <p:nvPr/>
        </p:nvSpPr>
        <p:spPr>
          <a:xfrm>
            <a:off x="2017984" y="1594458"/>
            <a:ext cx="4101852" cy="485173"/>
          </a:xfrm>
          <a:prstGeom prst="rect">
            <a:avLst/>
          </a:prstGeom>
        </p:spPr>
        <p:txBody>
          <a:bodyPr vert="horz" wrap="square" lIns="0" tIns="8930" rIns="0" bIns="0" rtlCol="0">
            <a:spAutoFit/>
          </a:bodyPr>
          <a:lstStyle/>
          <a:p>
            <a:pPr marL="380838" indent="-371908" defTabSz="642915">
              <a:spcBef>
                <a:spcPts val="70"/>
              </a:spcBef>
              <a:buSzPct val="75000"/>
              <a:buFontTx/>
              <a:buChar char="•"/>
              <a:tabLst>
                <a:tab pos="380838" algn="l"/>
              </a:tabLst>
            </a:pPr>
            <a:r>
              <a:rPr sz="3094" b="1" kern="0" dirty="0">
                <a:solidFill>
                  <a:srgbClr val="FFFFFF"/>
                </a:solidFill>
                <a:latin typeface="Arial"/>
                <a:cs typeface="Arial"/>
              </a:rPr>
              <a:t>Simulates</a:t>
            </a:r>
            <a:r>
              <a:rPr sz="3094" kern="0" spc="-60" dirty="0">
                <a:solidFill>
                  <a:srgbClr val="FFFFFF"/>
                </a:solidFill>
                <a:latin typeface="Times New Roman"/>
                <a:cs typeface="Times New Roman"/>
              </a:rPr>
              <a:t> </a:t>
            </a:r>
            <a:r>
              <a:rPr sz="3094" b="1" kern="0" spc="-7" dirty="0">
                <a:solidFill>
                  <a:srgbClr val="FFFFFF"/>
                </a:solidFill>
                <a:latin typeface="Arial"/>
                <a:cs typeface="Arial"/>
              </a:rPr>
              <a:t>evolution</a:t>
            </a:r>
            <a:endParaRPr sz="3094" kern="0">
              <a:solidFill>
                <a:sysClr val="windowText" lastClr="000000"/>
              </a:solidFill>
              <a:latin typeface="Arial"/>
              <a:cs typeface="Arial"/>
            </a:endParaRPr>
          </a:p>
        </p:txBody>
      </p:sp>
      <p:pic>
        <p:nvPicPr>
          <p:cNvPr id="7" name="object 7"/>
          <p:cNvPicPr/>
          <p:nvPr/>
        </p:nvPicPr>
        <p:blipFill>
          <a:blip r:embed="rId5" cstate="print"/>
          <a:stretch>
            <a:fillRect/>
          </a:stretch>
        </p:blipFill>
        <p:spPr>
          <a:xfrm>
            <a:off x="2059781" y="2714628"/>
            <a:ext cx="8072423" cy="2018107"/>
          </a:xfrm>
          <a:prstGeom prst="rect">
            <a:avLst/>
          </a:prstGeom>
        </p:spPr>
      </p:pic>
    </p:spTree>
    <p:extLst>
      <p:ext uri="{BB962C8B-B14F-4D97-AF65-F5344CB8AC3E}">
        <p14:creationId xmlns:p14="http://schemas.microsoft.com/office/powerpoint/2010/main" val="108554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41152" y="0"/>
            <a:ext cx="1451610" cy="1869439"/>
          </a:xfrm>
          <a:custGeom>
            <a:avLst/>
            <a:gdLst/>
            <a:ahLst/>
            <a:cxnLst/>
            <a:rect l="l" t="t" r="r" b="b"/>
            <a:pathLst>
              <a:path w="1451609" h="1869439">
                <a:moveTo>
                  <a:pt x="1451330" y="0"/>
                </a:moveTo>
                <a:lnTo>
                  <a:pt x="541870" y="0"/>
                </a:lnTo>
                <a:lnTo>
                  <a:pt x="0" y="541883"/>
                </a:lnTo>
                <a:lnTo>
                  <a:pt x="773785" y="1315681"/>
                </a:lnTo>
                <a:lnTo>
                  <a:pt x="563880" y="1525524"/>
                </a:lnTo>
                <a:lnTo>
                  <a:pt x="907262" y="1868932"/>
                </a:lnTo>
                <a:lnTo>
                  <a:pt x="1117155" y="1659064"/>
                </a:lnTo>
                <a:lnTo>
                  <a:pt x="1327035" y="1868932"/>
                </a:lnTo>
                <a:lnTo>
                  <a:pt x="1451330" y="1744599"/>
                </a:lnTo>
                <a:lnTo>
                  <a:pt x="1451330" y="0"/>
                </a:lnTo>
                <a:close/>
              </a:path>
            </a:pathLst>
          </a:custGeom>
          <a:solidFill>
            <a:srgbClr val="4471C4">
              <a:alpha val="29803"/>
            </a:srgbClr>
          </a:solidFill>
        </p:spPr>
        <p:txBody>
          <a:bodyPr wrap="square" lIns="0" tIns="0" rIns="0" bIns="0" rtlCol="0"/>
          <a:lstStyle/>
          <a:p>
            <a:endParaRPr/>
          </a:p>
        </p:txBody>
      </p:sp>
      <p:grpSp>
        <p:nvGrpSpPr>
          <p:cNvPr id="3" name="object 3"/>
          <p:cNvGrpSpPr/>
          <p:nvPr/>
        </p:nvGrpSpPr>
        <p:grpSpPr>
          <a:xfrm>
            <a:off x="643127" y="729996"/>
            <a:ext cx="10906125" cy="6128385"/>
            <a:chOff x="643127" y="729996"/>
            <a:chExt cx="10906125" cy="6128385"/>
          </a:xfrm>
        </p:grpSpPr>
        <p:sp>
          <p:nvSpPr>
            <p:cNvPr id="4" name="object 4"/>
            <p:cNvSpPr/>
            <p:nvPr/>
          </p:nvSpPr>
          <p:spPr>
            <a:xfrm>
              <a:off x="1344168" y="5721096"/>
              <a:ext cx="2261870" cy="1137285"/>
            </a:xfrm>
            <a:custGeom>
              <a:avLst/>
              <a:gdLst/>
              <a:ahLst/>
              <a:cxnLst/>
              <a:rect l="l" t="t" r="r" b="b"/>
              <a:pathLst>
                <a:path w="2261870" h="1137284">
                  <a:moveTo>
                    <a:pt x="2261616" y="1136904"/>
                  </a:moveTo>
                  <a:lnTo>
                    <a:pt x="1966810" y="840524"/>
                  </a:lnTo>
                  <a:lnTo>
                    <a:pt x="2172081" y="635254"/>
                  </a:lnTo>
                  <a:lnTo>
                    <a:pt x="1715757" y="178917"/>
                  </a:lnTo>
                  <a:lnTo>
                    <a:pt x="1511681" y="382943"/>
                  </a:lnTo>
                  <a:lnTo>
                    <a:pt x="1130808" y="0"/>
                  </a:lnTo>
                  <a:lnTo>
                    <a:pt x="0" y="1136904"/>
                  </a:lnTo>
                  <a:lnTo>
                    <a:pt x="2261616" y="1136904"/>
                  </a:lnTo>
                  <a:close/>
                </a:path>
              </a:pathLst>
            </a:custGeom>
            <a:solidFill>
              <a:srgbClr val="FFC000">
                <a:alpha val="29803"/>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643127" y="729996"/>
              <a:ext cx="10905743" cy="5398007"/>
            </a:xfrm>
            <a:prstGeom prst="rect">
              <a:avLst/>
            </a:prstGeom>
          </p:spPr>
        </p:pic>
      </p:grpSp>
      <p:sp>
        <p:nvSpPr>
          <p:cNvPr id="6" name="Rectangle 5">
            <a:extLst>
              <a:ext uri="{FF2B5EF4-FFF2-40B4-BE49-F238E27FC236}">
                <a16:creationId xmlns:a16="http://schemas.microsoft.com/office/drawing/2014/main" id="{A5617F83-800C-EE57-EB8F-1D172C1AF5FC}"/>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B46AE0B-49D7-9D36-ED62-CEA924D454B0}"/>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ED0CB354-A0EF-6A5C-894C-9241F8022C85}"/>
              </a:ext>
            </a:extLst>
          </p:cNvPr>
          <p:cNvSpPr/>
          <p:nvPr/>
        </p:nvSpPr>
        <p:spPr>
          <a:xfrm>
            <a:off x="10210800" y="79857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39D966B4-A981-F016-7CD4-90E7B40A9E7A}"/>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9F655EEF-C170-2FD8-F013-7F6FCBA318BB}"/>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1CCE9-4D03-237C-437C-5D6CEA5C53A2}"/>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Introduction to Secure Software Development</a:t>
            </a:r>
            <a:endParaRPr lang="en-CA" sz="4000">
              <a:solidFill>
                <a:srgbClr val="FFFFFF"/>
              </a:solidFill>
            </a:endParaRPr>
          </a:p>
        </p:txBody>
      </p:sp>
      <p:sp>
        <p:nvSpPr>
          <p:cNvPr id="3" name="Content Placeholder 2">
            <a:extLst>
              <a:ext uri="{FF2B5EF4-FFF2-40B4-BE49-F238E27FC236}">
                <a16:creationId xmlns:a16="http://schemas.microsoft.com/office/drawing/2014/main" id="{842DF8C5-CD5C-041E-5F29-6F1505CB214E}"/>
              </a:ext>
            </a:extLst>
          </p:cNvPr>
          <p:cNvSpPr>
            <a:spLocks noGrp="1"/>
          </p:cNvSpPr>
          <p:nvPr>
            <p:ph idx="1"/>
          </p:nvPr>
        </p:nvSpPr>
        <p:spPr>
          <a:xfrm>
            <a:off x="4810259" y="649480"/>
            <a:ext cx="6555347" cy="5546047"/>
          </a:xfrm>
        </p:spPr>
        <p:txBody>
          <a:bodyPr anchor="ctr">
            <a:normAutofit fontScale="92500" lnSpcReduction="20000"/>
          </a:bodyPr>
          <a:lstStyle/>
          <a:p>
            <a:r>
              <a:rPr lang="en-GB" sz="1900" dirty="0"/>
              <a:t>Integrating security practices at every stage of the Software Development Lifecycle (SDLC).</a:t>
            </a:r>
          </a:p>
          <a:p>
            <a:r>
              <a:rPr lang="en-GB" sz="1900" dirty="0"/>
              <a:t>Purpose: To prevent vulnerabilities and create software resistant to potential attacks.</a:t>
            </a:r>
          </a:p>
          <a:p>
            <a:pPr marL="0" indent="0">
              <a:buNone/>
            </a:pPr>
            <a:r>
              <a:rPr lang="en-GB" sz="2000" b="1" dirty="0"/>
              <a:t>Software Vulnerabilities:</a:t>
            </a:r>
            <a:r>
              <a:rPr lang="en-GB" sz="2000" dirty="0"/>
              <a:t> Exploited by attackers to:</a:t>
            </a:r>
          </a:p>
          <a:p>
            <a:r>
              <a:rPr lang="en-CA" sz="2000" dirty="0"/>
              <a:t>Gain unauthorized access</a:t>
            </a:r>
          </a:p>
          <a:p>
            <a:r>
              <a:rPr lang="en-CA" sz="2000" dirty="0"/>
              <a:t>Disrupt operations</a:t>
            </a:r>
          </a:p>
          <a:p>
            <a:r>
              <a:rPr lang="en-CA" sz="2000" dirty="0"/>
              <a:t>Steal sensitive data</a:t>
            </a:r>
            <a:endParaRPr lang="en-GB" sz="1900" dirty="0"/>
          </a:p>
          <a:p>
            <a:pPr marL="0" indent="0">
              <a:buNone/>
            </a:pPr>
            <a:r>
              <a:rPr lang="en-CA" sz="1900" dirty="0"/>
              <a:t>Why Secure Software Development?</a:t>
            </a:r>
          </a:p>
          <a:p>
            <a:r>
              <a:rPr lang="en-GB" sz="1900" dirty="0"/>
              <a:t>Software security ensures data protection, privacy, and system integrity.</a:t>
            </a:r>
            <a:endParaRPr lang="en-CA" sz="1900" dirty="0"/>
          </a:p>
          <a:p>
            <a:r>
              <a:rPr lang="en-GB" sz="1900" dirty="0"/>
              <a:t>Early integration of security measures saves costs and reduces risks.</a:t>
            </a:r>
            <a:endParaRPr lang="en-CA" sz="1900" dirty="0"/>
          </a:p>
          <a:p>
            <a:r>
              <a:rPr lang="en-GB" sz="1900" dirty="0"/>
              <a:t>Protects both users and organizations from cyber threats.</a:t>
            </a:r>
            <a:endParaRPr lang="en-CA" sz="1900" dirty="0"/>
          </a:p>
          <a:p>
            <a:pPr marL="0" indent="0">
              <a:buNone/>
            </a:pPr>
            <a:r>
              <a:rPr lang="en-CA" sz="1900" dirty="0"/>
              <a:t>Key Practices</a:t>
            </a:r>
          </a:p>
          <a:p>
            <a:r>
              <a:rPr lang="en-GB" sz="1900" dirty="0"/>
              <a:t>Incorporate security in the design phase.</a:t>
            </a:r>
            <a:endParaRPr lang="en-CA" sz="1900" dirty="0"/>
          </a:p>
          <a:p>
            <a:r>
              <a:rPr lang="en-GB" sz="1900" dirty="0"/>
              <a:t>Conduct code reviews and testing for security vulnerabilities.</a:t>
            </a:r>
            <a:endParaRPr lang="en-CA" sz="1900" dirty="0"/>
          </a:p>
          <a:p>
            <a:r>
              <a:rPr lang="en-GB" sz="1900" dirty="0"/>
              <a:t>Implement security controls such as encryption, authentication, and access control.</a:t>
            </a:r>
            <a:endParaRPr lang="en-CA" sz="1900" dirty="0"/>
          </a:p>
        </p:txBody>
      </p:sp>
      <p:sp>
        <p:nvSpPr>
          <p:cNvPr id="4" name="Slide Number Placeholder 3">
            <a:extLst>
              <a:ext uri="{FF2B5EF4-FFF2-40B4-BE49-F238E27FC236}">
                <a16:creationId xmlns:a16="http://schemas.microsoft.com/office/drawing/2014/main" id="{3E423B8C-2F3E-8280-7183-5927E13B1075}"/>
              </a:ext>
            </a:extLst>
          </p:cNvPr>
          <p:cNvSpPr>
            <a:spLocks noGrp="1"/>
          </p:cNvSpPr>
          <p:nvPr>
            <p:ph type="sldNum" sz="quarter" idx="12"/>
          </p:nvPr>
        </p:nvSpPr>
        <p:spPr>
          <a:xfrm>
            <a:off x="11704320" y="6455664"/>
            <a:ext cx="448056" cy="365125"/>
          </a:xfrm>
        </p:spPr>
        <p:txBody>
          <a:bodyPr>
            <a:normAutofit/>
          </a:bodyPr>
          <a:lstStyle/>
          <a:p>
            <a:pPr>
              <a:spcAft>
                <a:spcPts val="600"/>
              </a:spcAft>
            </a:pPr>
            <a:fld id="{3AAB7785-396F-4915-8DFC-F7434CCA128E}" type="slidenum">
              <a:rPr lang="en-CA" sz="1100">
                <a:solidFill>
                  <a:schemeClr val="tx1">
                    <a:lumMod val="50000"/>
                    <a:lumOff val="50000"/>
                  </a:schemeClr>
                </a:solidFill>
              </a:rPr>
              <a:pPr>
                <a:spcAft>
                  <a:spcPts val="600"/>
                </a:spcAft>
              </a:pPr>
              <a:t>2</a:t>
            </a:fld>
            <a:endParaRPr lang="en-CA" sz="1100">
              <a:solidFill>
                <a:schemeClr val="tx1">
                  <a:lumMod val="50000"/>
                  <a:lumOff val="50000"/>
                </a:schemeClr>
              </a:solidFill>
            </a:endParaRPr>
          </a:p>
        </p:txBody>
      </p:sp>
    </p:spTree>
    <p:extLst>
      <p:ext uri="{BB962C8B-B14F-4D97-AF65-F5344CB8AC3E}">
        <p14:creationId xmlns:p14="http://schemas.microsoft.com/office/powerpoint/2010/main" val="151847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F5C0DFA-3D35-AD28-4385-F69E34E39176}"/>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2"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07C1444-4888-30C2-FFED-20CDC95FB423}"/>
              </a:ext>
            </a:extLst>
          </p:cNvPr>
          <p:cNvSpPr/>
          <p:nvPr/>
        </p:nvSpPr>
        <p:spPr>
          <a:xfrm>
            <a:off x="10287000" y="69894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06267" y="410751"/>
            <a:ext cx="7188384" cy="455414"/>
          </a:xfrm>
          <a:prstGeom prst="rect">
            <a:avLst/>
          </a:prstGeom>
        </p:spPr>
      </p:pic>
      <p:pic>
        <p:nvPicPr>
          <p:cNvPr id="3" name="object 3"/>
          <p:cNvPicPr/>
          <p:nvPr/>
        </p:nvPicPr>
        <p:blipFill>
          <a:blip r:embed="rId3" cstate="print"/>
          <a:stretch>
            <a:fillRect/>
          </a:stretch>
        </p:blipFill>
        <p:spPr>
          <a:xfrm>
            <a:off x="4801194" y="946545"/>
            <a:ext cx="2643189" cy="446486"/>
          </a:xfrm>
          <a:prstGeom prst="rect">
            <a:avLst/>
          </a:prstGeom>
        </p:spPr>
      </p:pic>
      <p:sp>
        <p:nvSpPr>
          <p:cNvPr id="4" name="object 4"/>
          <p:cNvSpPr txBox="1">
            <a:spLocks noGrp="1"/>
          </p:cNvSpPr>
          <p:nvPr>
            <p:ph type="title"/>
          </p:nvPr>
        </p:nvSpPr>
        <p:spPr>
          <a:xfrm>
            <a:off x="1987065" y="147978"/>
            <a:ext cx="7646370" cy="1163261"/>
          </a:xfrm>
          <a:prstGeom prst="rect">
            <a:avLst/>
          </a:prstGeom>
        </p:spPr>
        <p:txBody>
          <a:bodyPr vert="horz" wrap="square" lIns="0" tIns="110611" rIns="0" bIns="0" rtlCol="0">
            <a:spAutoFit/>
          </a:bodyPr>
          <a:lstStyle/>
          <a:p>
            <a:pPr marL="2752478" marR="3572" indent="-2284133">
              <a:lnSpc>
                <a:spcPts val="4148"/>
              </a:lnSpc>
              <a:spcBef>
                <a:spcPts val="281"/>
              </a:spcBef>
            </a:pPr>
            <a:r>
              <a:rPr sz="3551" dirty="0"/>
              <a:t>Software</a:t>
            </a:r>
            <a:r>
              <a:rPr sz="3551" spc="91" dirty="0">
                <a:latin typeface="Times New Roman"/>
                <a:cs typeface="Times New Roman"/>
              </a:rPr>
              <a:t> </a:t>
            </a:r>
            <a:r>
              <a:rPr sz="3551" dirty="0"/>
              <a:t>Change</a:t>
            </a:r>
            <a:r>
              <a:rPr sz="3551" spc="98" dirty="0">
                <a:latin typeface="Times New Roman"/>
                <a:cs typeface="Times New Roman"/>
              </a:rPr>
              <a:t> </a:t>
            </a:r>
            <a:r>
              <a:rPr sz="3551" dirty="0"/>
              <a:t>and</a:t>
            </a:r>
            <a:r>
              <a:rPr sz="3551" spc="102" dirty="0">
                <a:latin typeface="Times New Roman"/>
                <a:cs typeface="Times New Roman"/>
              </a:rPr>
              <a:t> </a:t>
            </a:r>
            <a:r>
              <a:rPr sz="3551" spc="-7" dirty="0"/>
              <a:t>Configuration</a:t>
            </a:r>
            <a:r>
              <a:rPr sz="3551" spc="-7" dirty="0">
                <a:latin typeface="Times New Roman"/>
                <a:cs typeface="Times New Roman"/>
              </a:rPr>
              <a:t> </a:t>
            </a:r>
            <a:r>
              <a:rPr sz="3551" spc="-7" dirty="0"/>
              <a:t>Management</a:t>
            </a:r>
            <a:endParaRPr sz="3551">
              <a:latin typeface="Times New Roman"/>
              <a:cs typeface="Times New Roman"/>
            </a:endParaRPr>
          </a:p>
        </p:txBody>
      </p:sp>
      <p:sp>
        <p:nvSpPr>
          <p:cNvPr id="5" name="object 5"/>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25900" y="1714486"/>
            <a:ext cx="7715250" cy="383976"/>
          </a:xfrm>
          <a:prstGeom prst="rect">
            <a:avLst/>
          </a:prstGeom>
        </p:spPr>
      </p:pic>
      <p:pic>
        <p:nvPicPr>
          <p:cNvPr id="7" name="object 7"/>
          <p:cNvPicPr/>
          <p:nvPr/>
        </p:nvPicPr>
        <p:blipFill>
          <a:blip r:embed="rId5" cstate="print"/>
          <a:stretch>
            <a:fillRect/>
          </a:stretch>
        </p:blipFill>
        <p:spPr>
          <a:xfrm>
            <a:off x="2399111" y="2152054"/>
            <a:ext cx="6072202" cy="392906"/>
          </a:xfrm>
          <a:prstGeom prst="rect">
            <a:avLst/>
          </a:prstGeom>
        </p:spPr>
      </p:pic>
      <p:sp>
        <p:nvSpPr>
          <p:cNvPr id="8" name="object 8"/>
          <p:cNvSpPr txBox="1"/>
          <p:nvPr/>
        </p:nvSpPr>
        <p:spPr>
          <a:xfrm>
            <a:off x="2017984" y="2623087"/>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6" cstate="print"/>
          <a:stretch>
            <a:fillRect/>
          </a:stretch>
        </p:blipFill>
        <p:spPr>
          <a:xfrm>
            <a:off x="2425900" y="2669974"/>
            <a:ext cx="5107795" cy="312539"/>
          </a:xfrm>
          <a:prstGeom prst="rect">
            <a:avLst/>
          </a:prstGeom>
        </p:spPr>
      </p:pic>
      <p:pic>
        <p:nvPicPr>
          <p:cNvPr id="10" name="object 10"/>
          <p:cNvPicPr/>
          <p:nvPr/>
        </p:nvPicPr>
        <p:blipFill>
          <a:blip r:embed="rId7" cstate="print"/>
          <a:stretch>
            <a:fillRect/>
          </a:stretch>
        </p:blipFill>
        <p:spPr>
          <a:xfrm>
            <a:off x="2416967" y="3116460"/>
            <a:ext cx="7250920" cy="392906"/>
          </a:xfrm>
          <a:prstGeom prst="rect">
            <a:avLst/>
          </a:prstGeom>
        </p:spPr>
      </p:pic>
      <p:sp>
        <p:nvSpPr>
          <p:cNvPr id="11" name="object 11"/>
          <p:cNvSpPr txBox="1"/>
          <p:nvPr/>
        </p:nvSpPr>
        <p:spPr>
          <a:xfrm>
            <a:off x="2390217" y="1594458"/>
            <a:ext cx="7747397" cy="1904567"/>
          </a:xfrm>
          <a:prstGeom prst="rect">
            <a:avLst/>
          </a:prstGeom>
        </p:spPr>
        <p:txBody>
          <a:bodyPr vert="horz" wrap="square" lIns="0" tIns="44648" rIns="0" bIns="0" rtlCol="0">
            <a:spAutoFit/>
          </a:bodyPr>
          <a:lstStyle/>
          <a:p>
            <a:pPr marL="8929" marR="3572" defTabSz="642915">
              <a:lnSpc>
                <a:spcPts val="3516"/>
              </a:lnSpc>
              <a:spcBef>
                <a:spcPts val="352"/>
              </a:spcBef>
            </a:pPr>
            <a:r>
              <a:rPr sz="3094" b="1" kern="0" dirty="0">
                <a:solidFill>
                  <a:srgbClr val="FFFFFF"/>
                </a:solidFill>
                <a:latin typeface="Arial"/>
                <a:cs typeface="Arial"/>
              </a:rPr>
              <a:t>Ensures</a:t>
            </a:r>
            <a:r>
              <a:rPr sz="3094" kern="0" spc="35" dirty="0">
                <a:solidFill>
                  <a:srgbClr val="FFFFFF"/>
                </a:solidFill>
                <a:latin typeface="Times New Roman"/>
                <a:cs typeface="Times New Roman"/>
              </a:rPr>
              <a:t> </a:t>
            </a:r>
            <a:r>
              <a:rPr sz="3094" b="1" kern="0" dirty="0">
                <a:solidFill>
                  <a:srgbClr val="FFFFFF"/>
                </a:solidFill>
                <a:latin typeface="Arial"/>
                <a:cs typeface="Arial"/>
              </a:rPr>
              <a:t>that</a:t>
            </a:r>
            <a:r>
              <a:rPr sz="3094" kern="0" spc="35" dirty="0">
                <a:solidFill>
                  <a:srgbClr val="FFFFFF"/>
                </a:solidFill>
                <a:latin typeface="Times New Roman"/>
                <a:cs typeface="Times New Roman"/>
              </a:rPr>
              <a:t> </a:t>
            </a:r>
            <a:r>
              <a:rPr sz="3094" b="1" kern="0" dirty="0">
                <a:solidFill>
                  <a:srgbClr val="FFFFFF"/>
                </a:solidFill>
                <a:latin typeface="Arial"/>
                <a:cs typeface="Arial"/>
              </a:rPr>
              <a:t>changes</a:t>
            </a:r>
            <a:r>
              <a:rPr sz="3094" kern="0" spc="35" dirty="0">
                <a:solidFill>
                  <a:srgbClr val="FFFFFF"/>
                </a:solidFill>
                <a:latin typeface="Times New Roman"/>
                <a:cs typeface="Times New Roman"/>
              </a:rPr>
              <a:t> </a:t>
            </a:r>
            <a:r>
              <a:rPr sz="3094" b="1" kern="0" dirty="0">
                <a:solidFill>
                  <a:srgbClr val="FFFFFF"/>
                </a:solidFill>
                <a:latin typeface="Arial"/>
                <a:cs typeface="Arial"/>
              </a:rPr>
              <a:t>occur</a:t>
            </a:r>
            <a:r>
              <a:rPr sz="3094" kern="0" spc="35" dirty="0">
                <a:solidFill>
                  <a:srgbClr val="FFFFFF"/>
                </a:solidFill>
                <a:latin typeface="Times New Roman"/>
                <a:cs typeface="Times New Roman"/>
              </a:rPr>
              <a:t> </a:t>
            </a:r>
            <a:r>
              <a:rPr sz="3094" b="1" kern="0" dirty="0">
                <a:solidFill>
                  <a:srgbClr val="FFFFFF"/>
                </a:solidFill>
                <a:latin typeface="Arial"/>
                <a:cs typeface="Arial"/>
              </a:rPr>
              <a:t>in</a:t>
            </a:r>
            <a:r>
              <a:rPr sz="3094" kern="0" spc="35" dirty="0">
                <a:solidFill>
                  <a:srgbClr val="FFFFFF"/>
                </a:solidFill>
                <a:latin typeface="Times New Roman"/>
                <a:cs typeface="Times New Roman"/>
              </a:rPr>
              <a:t> </a:t>
            </a:r>
            <a:r>
              <a:rPr sz="3094" b="1" kern="0" dirty="0">
                <a:solidFill>
                  <a:srgbClr val="FFFFFF"/>
                </a:solidFill>
                <a:latin typeface="Arial"/>
                <a:cs typeface="Arial"/>
              </a:rPr>
              <a:t>an</a:t>
            </a:r>
            <a:r>
              <a:rPr sz="3094" kern="0" spc="35" dirty="0">
                <a:solidFill>
                  <a:srgbClr val="FFFFFF"/>
                </a:solidFill>
                <a:latin typeface="Times New Roman"/>
                <a:cs typeface="Times New Roman"/>
              </a:rPr>
              <a:t> </a:t>
            </a:r>
            <a:r>
              <a:rPr sz="3094" b="1" kern="0" spc="-7" dirty="0">
                <a:solidFill>
                  <a:srgbClr val="FFFFFF"/>
                </a:solidFill>
                <a:latin typeface="Arial"/>
                <a:cs typeface="Arial"/>
              </a:rPr>
              <a:t>orderly</a:t>
            </a:r>
            <a:r>
              <a:rPr sz="3094" kern="0" spc="-7" dirty="0">
                <a:solidFill>
                  <a:srgbClr val="FFFFFF"/>
                </a:solidFill>
                <a:latin typeface="Times New Roman"/>
                <a:cs typeface="Times New Roman"/>
              </a:rPr>
              <a:t> </a:t>
            </a:r>
            <a:r>
              <a:rPr sz="3094" b="1" kern="0" dirty="0">
                <a:solidFill>
                  <a:srgbClr val="FFFFFF"/>
                </a:solidFill>
                <a:latin typeface="Arial"/>
                <a:cs typeface="Arial"/>
              </a:rPr>
              <a:t>fashion,</a:t>
            </a:r>
            <a:r>
              <a:rPr sz="3094" kern="0" spc="39" dirty="0">
                <a:solidFill>
                  <a:srgbClr val="FFFFFF"/>
                </a:solidFill>
                <a:latin typeface="Times New Roman"/>
                <a:cs typeface="Times New Roman"/>
              </a:rPr>
              <a:t> </a:t>
            </a:r>
            <a:r>
              <a:rPr sz="3094" b="1" kern="0" dirty="0">
                <a:solidFill>
                  <a:srgbClr val="FFFFFF"/>
                </a:solidFill>
                <a:latin typeface="Arial"/>
                <a:cs typeface="Arial"/>
              </a:rPr>
              <a:t>and</a:t>
            </a:r>
            <a:r>
              <a:rPr sz="3094" kern="0" spc="39" dirty="0">
                <a:solidFill>
                  <a:srgbClr val="FFFFFF"/>
                </a:solidFill>
                <a:latin typeface="Times New Roman"/>
                <a:cs typeface="Times New Roman"/>
              </a:rPr>
              <a:t> </a:t>
            </a:r>
            <a:r>
              <a:rPr sz="3094" b="1" kern="0" dirty="0">
                <a:solidFill>
                  <a:srgbClr val="FFFFFF"/>
                </a:solidFill>
                <a:latin typeface="Arial"/>
                <a:cs typeface="Arial"/>
              </a:rPr>
              <a:t>don't</a:t>
            </a:r>
            <a:r>
              <a:rPr sz="3094" kern="0" spc="39" dirty="0">
                <a:solidFill>
                  <a:srgbClr val="FFFFFF"/>
                </a:solidFill>
                <a:latin typeface="Times New Roman"/>
                <a:cs typeface="Times New Roman"/>
              </a:rPr>
              <a:t> </a:t>
            </a:r>
            <a:r>
              <a:rPr sz="3094" b="1" kern="0" dirty="0">
                <a:solidFill>
                  <a:srgbClr val="FFFFFF"/>
                </a:solidFill>
                <a:latin typeface="Arial"/>
                <a:cs typeface="Arial"/>
              </a:rPr>
              <a:t>harm</a:t>
            </a:r>
            <a:r>
              <a:rPr sz="3094" kern="0" spc="42" dirty="0">
                <a:solidFill>
                  <a:srgbClr val="FFFFFF"/>
                </a:solidFill>
                <a:latin typeface="Times New Roman"/>
                <a:cs typeface="Times New Roman"/>
              </a:rPr>
              <a:t> </a:t>
            </a:r>
            <a:r>
              <a:rPr sz="3094" b="1" kern="0" spc="-7" dirty="0">
                <a:solidFill>
                  <a:srgbClr val="FFFFFF"/>
                </a:solidFill>
                <a:latin typeface="Arial"/>
                <a:cs typeface="Arial"/>
              </a:rPr>
              <a:t>security</a:t>
            </a:r>
            <a:endParaRPr sz="3094" kern="0">
              <a:solidFill>
                <a:sysClr val="windowText" lastClr="000000"/>
              </a:solidFill>
              <a:latin typeface="Arial"/>
              <a:cs typeface="Arial"/>
            </a:endParaRPr>
          </a:p>
          <a:p>
            <a:pPr marL="8929" marR="463881" defTabSz="642915">
              <a:lnSpc>
                <a:spcPts val="3516"/>
              </a:lnSpc>
              <a:spcBef>
                <a:spcPts val="524"/>
              </a:spcBef>
            </a:pPr>
            <a:r>
              <a:rPr sz="3094" b="1" kern="0" dirty="0">
                <a:solidFill>
                  <a:srgbClr val="FFFFFF"/>
                </a:solidFill>
                <a:latin typeface="Arial"/>
                <a:cs typeface="Arial"/>
              </a:rPr>
              <a:t>NIST</a:t>
            </a:r>
            <a:r>
              <a:rPr sz="3094" kern="0" spc="21" dirty="0">
                <a:solidFill>
                  <a:srgbClr val="FFFFFF"/>
                </a:solidFill>
                <a:latin typeface="Times New Roman"/>
                <a:cs typeface="Times New Roman"/>
              </a:rPr>
              <a:t> </a:t>
            </a:r>
            <a:r>
              <a:rPr sz="3094" b="1" kern="0" dirty="0">
                <a:solidFill>
                  <a:srgbClr val="FFFFFF"/>
                </a:solidFill>
                <a:latin typeface="Arial"/>
                <a:cs typeface="Arial"/>
              </a:rPr>
              <a:t>SP</a:t>
            </a:r>
            <a:r>
              <a:rPr sz="3094" kern="0" spc="-32" dirty="0">
                <a:solidFill>
                  <a:srgbClr val="FFFFFF"/>
                </a:solidFill>
                <a:latin typeface="Times New Roman"/>
                <a:cs typeface="Times New Roman"/>
              </a:rPr>
              <a:t> </a:t>
            </a:r>
            <a:r>
              <a:rPr sz="3094" b="1" kern="0" spc="-21" dirty="0">
                <a:solidFill>
                  <a:srgbClr val="FFFFFF"/>
                </a:solidFill>
                <a:latin typeface="Arial"/>
                <a:cs typeface="Arial"/>
              </a:rPr>
              <a:t>80-</a:t>
            </a:r>
            <a:r>
              <a:rPr sz="3094" b="1" kern="0" dirty="0">
                <a:solidFill>
                  <a:srgbClr val="FFFFFF"/>
                </a:solidFill>
                <a:latin typeface="Arial"/>
                <a:cs typeface="Arial"/>
              </a:rPr>
              <a:t>128</a:t>
            </a:r>
            <a:r>
              <a:rPr sz="3094" kern="0" spc="21" dirty="0">
                <a:solidFill>
                  <a:srgbClr val="FFFFFF"/>
                </a:solidFill>
                <a:latin typeface="Times New Roman"/>
                <a:cs typeface="Times New Roman"/>
              </a:rPr>
              <a:t> </a:t>
            </a:r>
            <a:r>
              <a:rPr sz="3094" b="1" kern="0" dirty="0">
                <a:solidFill>
                  <a:srgbClr val="FFFFFF"/>
                </a:solidFill>
                <a:latin typeface="Arial"/>
                <a:cs typeface="Arial"/>
              </a:rPr>
              <a:t>describes</a:t>
            </a:r>
            <a:r>
              <a:rPr sz="3094" kern="0" spc="21" dirty="0">
                <a:solidFill>
                  <a:srgbClr val="FFFFFF"/>
                </a:solidFill>
                <a:latin typeface="Times New Roman"/>
                <a:cs typeface="Times New Roman"/>
              </a:rPr>
              <a:t> </a:t>
            </a:r>
            <a:r>
              <a:rPr sz="3094" b="1" kern="0" spc="-35" dirty="0">
                <a:solidFill>
                  <a:srgbClr val="FFFFFF"/>
                </a:solidFill>
                <a:latin typeface="Arial"/>
                <a:cs typeface="Arial"/>
              </a:rPr>
              <a:t>a</a:t>
            </a:r>
            <a:r>
              <a:rPr sz="3094" kern="0" spc="-35"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4" dirty="0">
                <a:solidFill>
                  <a:srgbClr val="FFFFFF"/>
                </a:solidFill>
                <a:latin typeface="Times New Roman"/>
                <a:cs typeface="Times New Roman"/>
              </a:rPr>
              <a:t> </a:t>
            </a:r>
            <a:r>
              <a:rPr sz="3094" b="1" kern="0" dirty="0">
                <a:solidFill>
                  <a:srgbClr val="FFFFFF"/>
                </a:solidFill>
                <a:latin typeface="Arial"/>
                <a:cs typeface="Arial"/>
              </a:rPr>
              <a:t>Management</a:t>
            </a:r>
            <a:r>
              <a:rPr sz="3094" kern="0" spc="4" dirty="0">
                <a:solidFill>
                  <a:srgbClr val="FFFFFF"/>
                </a:solidFill>
                <a:latin typeface="Times New Roman"/>
                <a:cs typeface="Times New Roman"/>
              </a:rPr>
              <a:t> </a:t>
            </a:r>
            <a:r>
              <a:rPr sz="3094" b="1" kern="0" dirty="0">
                <a:solidFill>
                  <a:srgbClr val="FFFFFF"/>
                </a:solidFill>
                <a:latin typeface="Arial"/>
                <a:cs typeface="Arial"/>
              </a:rPr>
              <a:t>Plan</a:t>
            </a:r>
            <a:r>
              <a:rPr sz="3094" kern="0" spc="4" dirty="0">
                <a:solidFill>
                  <a:srgbClr val="FFFFFF"/>
                </a:solidFill>
                <a:latin typeface="Times New Roman"/>
                <a:cs typeface="Times New Roman"/>
              </a:rPr>
              <a:t> </a:t>
            </a:r>
            <a:r>
              <a:rPr sz="3094" b="1" kern="0" spc="-7" dirty="0">
                <a:solidFill>
                  <a:srgbClr val="FFFFFF"/>
                </a:solidFill>
                <a:latin typeface="Arial"/>
                <a:cs typeface="Arial"/>
              </a:rPr>
              <a:t>(CMP)</a:t>
            </a:r>
            <a:endParaRPr sz="3094" kern="0">
              <a:solidFill>
                <a:sysClr val="windowText" lastClr="000000"/>
              </a:solidFill>
              <a:latin typeface="Arial"/>
              <a:cs typeface="Arial"/>
            </a:endParaRPr>
          </a:p>
        </p:txBody>
      </p:sp>
      <p:pic>
        <p:nvPicPr>
          <p:cNvPr id="12" name="object 12"/>
          <p:cNvPicPr/>
          <p:nvPr/>
        </p:nvPicPr>
        <p:blipFill>
          <a:blip r:embed="rId8" cstate="print"/>
          <a:stretch>
            <a:fillRect/>
          </a:stretch>
        </p:blipFill>
        <p:spPr>
          <a:xfrm>
            <a:off x="2738436" y="3625452"/>
            <a:ext cx="6527616" cy="401836"/>
          </a:xfrm>
          <a:prstGeom prst="rect">
            <a:avLst/>
          </a:prstGeom>
        </p:spPr>
      </p:pic>
      <p:pic>
        <p:nvPicPr>
          <p:cNvPr id="13" name="object 13"/>
          <p:cNvPicPr/>
          <p:nvPr/>
        </p:nvPicPr>
        <p:blipFill>
          <a:blip r:embed="rId9" cstate="print"/>
          <a:stretch>
            <a:fillRect/>
          </a:stretch>
        </p:blipFill>
        <p:spPr>
          <a:xfrm>
            <a:off x="2738436" y="4143373"/>
            <a:ext cx="6027539" cy="392906"/>
          </a:xfrm>
          <a:prstGeom prst="rect">
            <a:avLst/>
          </a:prstGeom>
        </p:spPr>
      </p:pic>
      <p:pic>
        <p:nvPicPr>
          <p:cNvPr id="14" name="object 14"/>
          <p:cNvPicPr/>
          <p:nvPr/>
        </p:nvPicPr>
        <p:blipFill>
          <a:blip r:embed="rId10" cstate="print"/>
          <a:stretch>
            <a:fillRect/>
          </a:stretch>
        </p:blipFill>
        <p:spPr>
          <a:xfrm>
            <a:off x="2738436" y="4661298"/>
            <a:ext cx="5607829" cy="392906"/>
          </a:xfrm>
          <a:prstGeom prst="rect">
            <a:avLst/>
          </a:prstGeom>
        </p:spPr>
      </p:pic>
      <p:sp>
        <p:nvSpPr>
          <p:cNvPr id="15" name="object 15"/>
          <p:cNvSpPr txBox="1"/>
          <p:nvPr/>
        </p:nvSpPr>
        <p:spPr>
          <a:xfrm>
            <a:off x="2339448" y="3423167"/>
            <a:ext cx="121444" cy="2099992"/>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6" name="object 16"/>
          <p:cNvPicPr/>
          <p:nvPr/>
        </p:nvPicPr>
        <p:blipFill>
          <a:blip r:embed="rId11" cstate="print"/>
          <a:stretch>
            <a:fillRect/>
          </a:stretch>
        </p:blipFill>
        <p:spPr>
          <a:xfrm>
            <a:off x="2738436" y="5170289"/>
            <a:ext cx="4697001" cy="401836"/>
          </a:xfrm>
          <a:prstGeom prst="rect">
            <a:avLst/>
          </a:prstGeom>
        </p:spPr>
      </p:pic>
      <p:sp>
        <p:nvSpPr>
          <p:cNvPr id="17" name="object 17"/>
          <p:cNvSpPr txBox="1"/>
          <p:nvPr/>
        </p:nvSpPr>
        <p:spPr>
          <a:xfrm>
            <a:off x="2711682" y="3473993"/>
            <a:ext cx="6565106" cy="2047780"/>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Configuration</a:t>
            </a:r>
            <a:r>
              <a:rPr sz="3094" kern="0" spc="46" dirty="0">
                <a:solidFill>
                  <a:srgbClr val="FFFFFF"/>
                </a:solidFill>
                <a:latin typeface="Times New Roman"/>
                <a:cs typeface="Times New Roman"/>
              </a:rPr>
              <a:t> </a:t>
            </a:r>
            <a:r>
              <a:rPr sz="3094" b="1" kern="0" dirty="0">
                <a:solidFill>
                  <a:srgbClr val="FFFFFF"/>
                </a:solidFill>
                <a:latin typeface="Arial"/>
                <a:cs typeface="Arial"/>
              </a:rPr>
              <a:t>Control</a:t>
            </a:r>
            <a:r>
              <a:rPr sz="3094" kern="0" spc="49" dirty="0">
                <a:solidFill>
                  <a:srgbClr val="FFFFFF"/>
                </a:solidFill>
                <a:latin typeface="Times New Roman"/>
                <a:cs typeface="Times New Roman"/>
              </a:rPr>
              <a:t> </a:t>
            </a:r>
            <a:r>
              <a:rPr sz="3094" b="1" kern="0" dirty="0">
                <a:solidFill>
                  <a:srgbClr val="FFFFFF"/>
                </a:solidFill>
                <a:latin typeface="Arial"/>
                <a:cs typeface="Arial"/>
              </a:rPr>
              <a:t>Board</a:t>
            </a:r>
            <a:r>
              <a:rPr sz="3094" kern="0" spc="46" dirty="0">
                <a:solidFill>
                  <a:srgbClr val="FFFFFF"/>
                </a:solidFill>
                <a:latin typeface="Times New Roman"/>
                <a:cs typeface="Times New Roman"/>
              </a:rPr>
              <a:t> </a:t>
            </a:r>
            <a:r>
              <a:rPr sz="3094" b="1" kern="0" spc="-7" dirty="0">
                <a:solidFill>
                  <a:srgbClr val="FFFFFF"/>
                </a:solidFill>
                <a:latin typeface="Arial"/>
                <a:cs typeface="Arial"/>
              </a:rPr>
              <a:t>(CCB)</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21" dirty="0">
                <a:solidFill>
                  <a:srgbClr val="FFFFFF"/>
                </a:solidFill>
                <a:latin typeface="Times New Roman"/>
                <a:cs typeface="Times New Roman"/>
              </a:rPr>
              <a:t> </a:t>
            </a:r>
            <a:r>
              <a:rPr sz="3094" b="1" kern="0" dirty="0">
                <a:solidFill>
                  <a:srgbClr val="FFFFFF"/>
                </a:solidFill>
                <a:latin typeface="Arial"/>
                <a:cs typeface="Arial"/>
              </a:rPr>
              <a:t>Item</a:t>
            </a:r>
            <a:r>
              <a:rPr sz="3094" kern="0" spc="14" dirty="0">
                <a:solidFill>
                  <a:srgbClr val="FFFFFF"/>
                </a:solidFill>
                <a:latin typeface="Times New Roman"/>
                <a:cs typeface="Times New Roman"/>
              </a:rPr>
              <a:t> </a:t>
            </a:r>
            <a:r>
              <a:rPr sz="3094" b="1" kern="0" spc="-7" dirty="0">
                <a:solidFill>
                  <a:srgbClr val="FFFFFF"/>
                </a:solidFill>
                <a:latin typeface="Arial"/>
                <a:cs typeface="Arial"/>
              </a:rPr>
              <a:t>Identification</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32" dirty="0">
                <a:solidFill>
                  <a:srgbClr val="FFFFFF"/>
                </a:solidFill>
                <a:latin typeface="Times New Roman"/>
                <a:cs typeface="Times New Roman"/>
              </a:rPr>
              <a:t> </a:t>
            </a:r>
            <a:r>
              <a:rPr sz="3094" b="1" kern="0" dirty="0">
                <a:solidFill>
                  <a:srgbClr val="FFFFFF"/>
                </a:solidFill>
                <a:latin typeface="Arial"/>
                <a:cs typeface="Arial"/>
              </a:rPr>
              <a:t>Change</a:t>
            </a:r>
            <a:r>
              <a:rPr sz="3094" kern="0" spc="35" dirty="0">
                <a:solidFill>
                  <a:srgbClr val="FFFFFF"/>
                </a:solidFill>
                <a:latin typeface="Times New Roman"/>
                <a:cs typeface="Times New Roman"/>
              </a:rPr>
              <a:t> </a:t>
            </a:r>
            <a:r>
              <a:rPr sz="3094" b="1" kern="0" spc="-7" dirty="0">
                <a:solidFill>
                  <a:srgbClr val="FFFFFF"/>
                </a:solidFill>
                <a:latin typeface="Arial"/>
                <a:cs typeface="Arial"/>
              </a:rPr>
              <a:t>Control</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28" dirty="0">
                <a:solidFill>
                  <a:srgbClr val="FFFFFF"/>
                </a:solidFill>
                <a:latin typeface="Times New Roman"/>
                <a:cs typeface="Times New Roman"/>
              </a:rPr>
              <a:t> </a:t>
            </a:r>
            <a:r>
              <a:rPr sz="3094" b="1" kern="0" spc="-7" dirty="0">
                <a:solidFill>
                  <a:srgbClr val="FFFFFF"/>
                </a:solidFill>
                <a:latin typeface="Arial"/>
                <a:cs typeface="Arial"/>
              </a:rPr>
              <a:t>Monitoring</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812311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4CF0EF6-9446-AD59-FD1A-C56DC7C86054}"/>
              </a:ext>
            </a:extLst>
          </p:cNvPr>
          <p:cNvSpPr/>
          <p:nvPr/>
        </p:nvSpPr>
        <p:spPr>
          <a:xfrm>
            <a:off x="10210800" y="80216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06267" y="410751"/>
            <a:ext cx="7188384" cy="455414"/>
          </a:xfrm>
          <a:prstGeom prst="rect">
            <a:avLst/>
          </a:prstGeom>
        </p:spPr>
      </p:pic>
      <p:pic>
        <p:nvPicPr>
          <p:cNvPr id="3" name="object 3"/>
          <p:cNvPicPr/>
          <p:nvPr/>
        </p:nvPicPr>
        <p:blipFill>
          <a:blip r:embed="rId3" cstate="print"/>
          <a:stretch>
            <a:fillRect/>
          </a:stretch>
        </p:blipFill>
        <p:spPr>
          <a:xfrm>
            <a:off x="4801194" y="946545"/>
            <a:ext cx="2643189" cy="446486"/>
          </a:xfrm>
          <a:prstGeom prst="rect">
            <a:avLst/>
          </a:prstGeom>
        </p:spPr>
      </p:pic>
      <p:sp>
        <p:nvSpPr>
          <p:cNvPr id="4" name="object 4"/>
          <p:cNvSpPr txBox="1">
            <a:spLocks noGrp="1"/>
          </p:cNvSpPr>
          <p:nvPr>
            <p:ph type="title"/>
          </p:nvPr>
        </p:nvSpPr>
        <p:spPr>
          <a:xfrm>
            <a:off x="1987065" y="147978"/>
            <a:ext cx="7646370" cy="1163261"/>
          </a:xfrm>
          <a:prstGeom prst="rect">
            <a:avLst/>
          </a:prstGeom>
        </p:spPr>
        <p:txBody>
          <a:bodyPr vert="horz" wrap="square" lIns="0" tIns="110611" rIns="0" bIns="0" rtlCol="0">
            <a:spAutoFit/>
          </a:bodyPr>
          <a:lstStyle/>
          <a:p>
            <a:pPr marL="2752478" marR="3572" indent="-2284133">
              <a:lnSpc>
                <a:spcPts val="4148"/>
              </a:lnSpc>
              <a:spcBef>
                <a:spcPts val="281"/>
              </a:spcBef>
            </a:pPr>
            <a:r>
              <a:rPr sz="3551" dirty="0"/>
              <a:t>Software</a:t>
            </a:r>
            <a:r>
              <a:rPr sz="3551" spc="91" dirty="0">
                <a:latin typeface="Times New Roman"/>
                <a:cs typeface="Times New Roman"/>
              </a:rPr>
              <a:t> </a:t>
            </a:r>
            <a:r>
              <a:rPr sz="3551" dirty="0"/>
              <a:t>Change</a:t>
            </a:r>
            <a:r>
              <a:rPr sz="3551" spc="98" dirty="0">
                <a:latin typeface="Times New Roman"/>
                <a:cs typeface="Times New Roman"/>
              </a:rPr>
              <a:t> </a:t>
            </a:r>
            <a:r>
              <a:rPr sz="3551" dirty="0"/>
              <a:t>and</a:t>
            </a:r>
            <a:r>
              <a:rPr sz="3551" spc="102" dirty="0">
                <a:latin typeface="Times New Roman"/>
                <a:cs typeface="Times New Roman"/>
              </a:rPr>
              <a:t> </a:t>
            </a:r>
            <a:r>
              <a:rPr sz="3551" spc="-7" dirty="0"/>
              <a:t>Configuration</a:t>
            </a:r>
            <a:r>
              <a:rPr sz="3551" spc="-7" dirty="0">
                <a:latin typeface="Times New Roman"/>
                <a:cs typeface="Times New Roman"/>
              </a:rPr>
              <a:t> </a:t>
            </a:r>
            <a:r>
              <a:rPr sz="3551" spc="-7" dirty="0"/>
              <a:t>Management</a:t>
            </a:r>
            <a:endParaRPr sz="3551">
              <a:latin typeface="Times New Roman"/>
              <a:cs typeface="Times New Roman"/>
            </a:endParaRPr>
          </a:p>
        </p:txBody>
      </p:sp>
      <p:sp>
        <p:nvSpPr>
          <p:cNvPr id="5" name="object 5"/>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25900" y="1714486"/>
            <a:ext cx="7715250" cy="383976"/>
          </a:xfrm>
          <a:prstGeom prst="rect">
            <a:avLst/>
          </a:prstGeom>
        </p:spPr>
      </p:pic>
      <p:pic>
        <p:nvPicPr>
          <p:cNvPr id="7" name="object 7"/>
          <p:cNvPicPr/>
          <p:nvPr/>
        </p:nvPicPr>
        <p:blipFill>
          <a:blip r:embed="rId5" cstate="print"/>
          <a:stretch>
            <a:fillRect/>
          </a:stretch>
        </p:blipFill>
        <p:spPr>
          <a:xfrm>
            <a:off x="2399111" y="2152054"/>
            <a:ext cx="6072202" cy="392906"/>
          </a:xfrm>
          <a:prstGeom prst="rect">
            <a:avLst/>
          </a:prstGeom>
        </p:spPr>
      </p:pic>
      <p:sp>
        <p:nvSpPr>
          <p:cNvPr id="8" name="object 8"/>
          <p:cNvSpPr txBox="1"/>
          <p:nvPr/>
        </p:nvSpPr>
        <p:spPr>
          <a:xfrm>
            <a:off x="2017984" y="2623087"/>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6" cstate="print"/>
          <a:stretch>
            <a:fillRect/>
          </a:stretch>
        </p:blipFill>
        <p:spPr>
          <a:xfrm>
            <a:off x="2425900" y="2669974"/>
            <a:ext cx="5107795" cy="312539"/>
          </a:xfrm>
          <a:prstGeom prst="rect">
            <a:avLst/>
          </a:prstGeom>
        </p:spPr>
      </p:pic>
      <p:pic>
        <p:nvPicPr>
          <p:cNvPr id="10" name="object 10"/>
          <p:cNvPicPr/>
          <p:nvPr/>
        </p:nvPicPr>
        <p:blipFill>
          <a:blip r:embed="rId7" cstate="print"/>
          <a:stretch>
            <a:fillRect/>
          </a:stretch>
        </p:blipFill>
        <p:spPr>
          <a:xfrm>
            <a:off x="2416967" y="3116460"/>
            <a:ext cx="7250920" cy="392906"/>
          </a:xfrm>
          <a:prstGeom prst="rect">
            <a:avLst/>
          </a:prstGeom>
        </p:spPr>
      </p:pic>
      <p:sp>
        <p:nvSpPr>
          <p:cNvPr id="11" name="object 11"/>
          <p:cNvSpPr txBox="1"/>
          <p:nvPr/>
        </p:nvSpPr>
        <p:spPr>
          <a:xfrm>
            <a:off x="2390217" y="1594458"/>
            <a:ext cx="7747397" cy="1904567"/>
          </a:xfrm>
          <a:prstGeom prst="rect">
            <a:avLst/>
          </a:prstGeom>
        </p:spPr>
        <p:txBody>
          <a:bodyPr vert="horz" wrap="square" lIns="0" tIns="44648" rIns="0" bIns="0" rtlCol="0">
            <a:spAutoFit/>
          </a:bodyPr>
          <a:lstStyle/>
          <a:p>
            <a:pPr marL="8929" marR="3572" defTabSz="642915">
              <a:lnSpc>
                <a:spcPts val="3516"/>
              </a:lnSpc>
              <a:spcBef>
                <a:spcPts val="352"/>
              </a:spcBef>
            </a:pPr>
            <a:r>
              <a:rPr sz="3094" b="1" kern="0" dirty="0">
                <a:solidFill>
                  <a:srgbClr val="FFFFFF"/>
                </a:solidFill>
                <a:latin typeface="Arial"/>
                <a:cs typeface="Arial"/>
              </a:rPr>
              <a:t>Ensures</a:t>
            </a:r>
            <a:r>
              <a:rPr sz="3094" kern="0" spc="35" dirty="0">
                <a:solidFill>
                  <a:srgbClr val="FFFFFF"/>
                </a:solidFill>
                <a:latin typeface="Times New Roman"/>
                <a:cs typeface="Times New Roman"/>
              </a:rPr>
              <a:t> </a:t>
            </a:r>
            <a:r>
              <a:rPr sz="3094" b="1" kern="0" dirty="0">
                <a:solidFill>
                  <a:srgbClr val="FFFFFF"/>
                </a:solidFill>
                <a:latin typeface="Arial"/>
                <a:cs typeface="Arial"/>
              </a:rPr>
              <a:t>that</a:t>
            </a:r>
            <a:r>
              <a:rPr sz="3094" kern="0" spc="35" dirty="0">
                <a:solidFill>
                  <a:srgbClr val="FFFFFF"/>
                </a:solidFill>
                <a:latin typeface="Times New Roman"/>
                <a:cs typeface="Times New Roman"/>
              </a:rPr>
              <a:t> </a:t>
            </a:r>
            <a:r>
              <a:rPr sz="3094" b="1" kern="0" dirty="0">
                <a:solidFill>
                  <a:srgbClr val="FFFFFF"/>
                </a:solidFill>
                <a:latin typeface="Arial"/>
                <a:cs typeface="Arial"/>
              </a:rPr>
              <a:t>changes</a:t>
            </a:r>
            <a:r>
              <a:rPr sz="3094" kern="0" spc="35" dirty="0">
                <a:solidFill>
                  <a:srgbClr val="FFFFFF"/>
                </a:solidFill>
                <a:latin typeface="Times New Roman"/>
                <a:cs typeface="Times New Roman"/>
              </a:rPr>
              <a:t> </a:t>
            </a:r>
            <a:r>
              <a:rPr sz="3094" b="1" kern="0" dirty="0">
                <a:solidFill>
                  <a:srgbClr val="FFFFFF"/>
                </a:solidFill>
                <a:latin typeface="Arial"/>
                <a:cs typeface="Arial"/>
              </a:rPr>
              <a:t>occur</a:t>
            </a:r>
            <a:r>
              <a:rPr sz="3094" kern="0" spc="35" dirty="0">
                <a:solidFill>
                  <a:srgbClr val="FFFFFF"/>
                </a:solidFill>
                <a:latin typeface="Times New Roman"/>
                <a:cs typeface="Times New Roman"/>
              </a:rPr>
              <a:t> </a:t>
            </a:r>
            <a:r>
              <a:rPr sz="3094" b="1" kern="0" dirty="0">
                <a:solidFill>
                  <a:srgbClr val="FFFFFF"/>
                </a:solidFill>
                <a:latin typeface="Arial"/>
                <a:cs typeface="Arial"/>
              </a:rPr>
              <a:t>in</a:t>
            </a:r>
            <a:r>
              <a:rPr sz="3094" kern="0" spc="35" dirty="0">
                <a:solidFill>
                  <a:srgbClr val="FFFFFF"/>
                </a:solidFill>
                <a:latin typeface="Times New Roman"/>
                <a:cs typeface="Times New Roman"/>
              </a:rPr>
              <a:t> </a:t>
            </a:r>
            <a:r>
              <a:rPr sz="3094" b="1" kern="0" dirty="0">
                <a:solidFill>
                  <a:srgbClr val="FFFFFF"/>
                </a:solidFill>
                <a:latin typeface="Arial"/>
                <a:cs typeface="Arial"/>
              </a:rPr>
              <a:t>an</a:t>
            </a:r>
            <a:r>
              <a:rPr sz="3094" kern="0" spc="35" dirty="0">
                <a:solidFill>
                  <a:srgbClr val="FFFFFF"/>
                </a:solidFill>
                <a:latin typeface="Times New Roman"/>
                <a:cs typeface="Times New Roman"/>
              </a:rPr>
              <a:t> </a:t>
            </a:r>
            <a:r>
              <a:rPr sz="3094" b="1" kern="0" spc="-7" dirty="0">
                <a:solidFill>
                  <a:srgbClr val="FFFFFF"/>
                </a:solidFill>
                <a:latin typeface="Arial"/>
                <a:cs typeface="Arial"/>
              </a:rPr>
              <a:t>orderly</a:t>
            </a:r>
            <a:r>
              <a:rPr sz="3094" kern="0" spc="-7" dirty="0">
                <a:solidFill>
                  <a:srgbClr val="FFFFFF"/>
                </a:solidFill>
                <a:latin typeface="Times New Roman"/>
                <a:cs typeface="Times New Roman"/>
              </a:rPr>
              <a:t> </a:t>
            </a:r>
            <a:r>
              <a:rPr sz="3094" b="1" kern="0" dirty="0">
                <a:solidFill>
                  <a:srgbClr val="FFFFFF"/>
                </a:solidFill>
                <a:latin typeface="Arial"/>
                <a:cs typeface="Arial"/>
              </a:rPr>
              <a:t>fashion,</a:t>
            </a:r>
            <a:r>
              <a:rPr sz="3094" kern="0" spc="39" dirty="0">
                <a:solidFill>
                  <a:srgbClr val="FFFFFF"/>
                </a:solidFill>
                <a:latin typeface="Times New Roman"/>
                <a:cs typeface="Times New Roman"/>
              </a:rPr>
              <a:t> </a:t>
            </a:r>
            <a:r>
              <a:rPr sz="3094" b="1" kern="0" dirty="0">
                <a:solidFill>
                  <a:srgbClr val="FFFFFF"/>
                </a:solidFill>
                <a:latin typeface="Arial"/>
                <a:cs typeface="Arial"/>
              </a:rPr>
              <a:t>and</a:t>
            </a:r>
            <a:r>
              <a:rPr sz="3094" kern="0" spc="39" dirty="0">
                <a:solidFill>
                  <a:srgbClr val="FFFFFF"/>
                </a:solidFill>
                <a:latin typeface="Times New Roman"/>
                <a:cs typeface="Times New Roman"/>
              </a:rPr>
              <a:t> </a:t>
            </a:r>
            <a:r>
              <a:rPr sz="3094" b="1" kern="0" dirty="0">
                <a:solidFill>
                  <a:srgbClr val="FFFFFF"/>
                </a:solidFill>
                <a:latin typeface="Arial"/>
                <a:cs typeface="Arial"/>
              </a:rPr>
              <a:t>don't</a:t>
            </a:r>
            <a:r>
              <a:rPr sz="3094" kern="0" spc="39" dirty="0">
                <a:solidFill>
                  <a:srgbClr val="FFFFFF"/>
                </a:solidFill>
                <a:latin typeface="Times New Roman"/>
                <a:cs typeface="Times New Roman"/>
              </a:rPr>
              <a:t> </a:t>
            </a:r>
            <a:r>
              <a:rPr sz="3094" b="1" kern="0" dirty="0">
                <a:solidFill>
                  <a:srgbClr val="FFFFFF"/>
                </a:solidFill>
                <a:latin typeface="Arial"/>
                <a:cs typeface="Arial"/>
              </a:rPr>
              <a:t>harm</a:t>
            </a:r>
            <a:r>
              <a:rPr sz="3094" kern="0" spc="42" dirty="0">
                <a:solidFill>
                  <a:srgbClr val="FFFFFF"/>
                </a:solidFill>
                <a:latin typeface="Times New Roman"/>
                <a:cs typeface="Times New Roman"/>
              </a:rPr>
              <a:t> </a:t>
            </a:r>
            <a:r>
              <a:rPr sz="3094" b="1" kern="0" spc="-7" dirty="0">
                <a:solidFill>
                  <a:srgbClr val="FFFFFF"/>
                </a:solidFill>
                <a:latin typeface="Arial"/>
                <a:cs typeface="Arial"/>
              </a:rPr>
              <a:t>security</a:t>
            </a:r>
            <a:endParaRPr sz="3094" kern="0">
              <a:solidFill>
                <a:sysClr val="windowText" lastClr="000000"/>
              </a:solidFill>
              <a:latin typeface="Arial"/>
              <a:cs typeface="Arial"/>
            </a:endParaRPr>
          </a:p>
          <a:p>
            <a:pPr marL="8929" marR="463881" defTabSz="642915">
              <a:lnSpc>
                <a:spcPts val="3516"/>
              </a:lnSpc>
              <a:spcBef>
                <a:spcPts val="524"/>
              </a:spcBef>
            </a:pPr>
            <a:r>
              <a:rPr sz="3094" b="1" kern="0" dirty="0">
                <a:solidFill>
                  <a:srgbClr val="FFFFFF"/>
                </a:solidFill>
                <a:latin typeface="Arial"/>
                <a:cs typeface="Arial"/>
              </a:rPr>
              <a:t>NIST</a:t>
            </a:r>
            <a:r>
              <a:rPr sz="3094" kern="0" spc="21" dirty="0">
                <a:solidFill>
                  <a:srgbClr val="FFFFFF"/>
                </a:solidFill>
                <a:latin typeface="Times New Roman"/>
                <a:cs typeface="Times New Roman"/>
              </a:rPr>
              <a:t> </a:t>
            </a:r>
            <a:r>
              <a:rPr sz="3094" b="1" kern="0" dirty="0">
                <a:solidFill>
                  <a:srgbClr val="FFFFFF"/>
                </a:solidFill>
                <a:latin typeface="Arial"/>
                <a:cs typeface="Arial"/>
              </a:rPr>
              <a:t>SP</a:t>
            </a:r>
            <a:r>
              <a:rPr sz="3094" kern="0" spc="-32" dirty="0">
                <a:solidFill>
                  <a:srgbClr val="FFFFFF"/>
                </a:solidFill>
                <a:latin typeface="Times New Roman"/>
                <a:cs typeface="Times New Roman"/>
              </a:rPr>
              <a:t> </a:t>
            </a:r>
            <a:r>
              <a:rPr sz="3094" b="1" kern="0" spc="-21" dirty="0">
                <a:solidFill>
                  <a:srgbClr val="FFFFFF"/>
                </a:solidFill>
                <a:latin typeface="Arial"/>
                <a:cs typeface="Arial"/>
              </a:rPr>
              <a:t>80-</a:t>
            </a:r>
            <a:r>
              <a:rPr sz="3094" b="1" kern="0" dirty="0">
                <a:solidFill>
                  <a:srgbClr val="FFFFFF"/>
                </a:solidFill>
                <a:latin typeface="Arial"/>
                <a:cs typeface="Arial"/>
              </a:rPr>
              <a:t>128</a:t>
            </a:r>
            <a:r>
              <a:rPr sz="3094" kern="0" spc="21" dirty="0">
                <a:solidFill>
                  <a:srgbClr val="FFFFFF"/>
                </a:solidFill>
                <a:latin typeface="Times New Roman"/>
                <a:cs typeface="Times New Roman"/>
              </a:rPr>
              <a:t> </a:t>
            </a:r>
            <a:r>
              <a:rPr sz="3094" b="1" kern="0" dirty="0">
                <a:solidFill>
                  <a:srgbClr val="FFFFFF"/>
                </a:solidFill>
                <a:latin typeface="Arial"/>
                <a:cs typeface="Arial"/>
              </a:rPr>
              <a:t>describes</a:t>
            </a:r>
            <a:r>
              <a:rPr sz="3094" kern="0" spc="21" dirty="0">
                <a:solidFill>
                  <a:srgbClr val="FFFFFF"/>
                </a:solidFill>
                <a:latin typeface="Times New Roman"/>
                <a:cs typeface="Times New Roman"/>
              </a:rPr>
              <a:t> </a:t>
            </a:r>
            <a:r>
              <a:rPr sz="3094" b="1" kern="0" spc="-35" dirty="0">
                <a:solidFill>
                  <a:srgbClr val="FFFFFF"/>
                </a:solidFill>
                <a:latin typeface="Arial"/>
                <a:cs typeface="Arial"/>
              </a:rPr>
              <a:t>a</a:t>
            </a:r>
            <a:r>
              <a:rPr sz="3094" kern="0" spc="-35"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4" dirty="0">
                <a:solidFill>
                  <a:srgbClr val="FFFFFF"/>
                </a:solidFill>
                <a:latin typeface="Times New Roman"/>
                <a:cs typeface="Times New Roman"/>
              </a:rPr>
              <a:t> </a:t>
            </a:r>
            <a:r>
              <a:rPr sz="3094" b="1" kern="0" dirty="0">
                <a:solidFill>
                  <a:srgbClr val="FFFFFF"/>
                </a:solidFill>
                <a:latin typeface="Arial"/>
                <a:cs typeface="Arial"/>
              </a:rPr>
              <a:t>Management</a:t>
            </a:r>
            <a:r>
              <a:rPr sz="3094" kern="0" spc="4" dirty="0">
                <a:solidFill>
                  <a:srgbClr val="FFFFFF"/>
                </a:solidFill>
                <a:latin typeface="Times New Roman"/>
                <a:cs typeface="Times New Roman"/>
              </a:rPr>
              <a:t> </a:t>
            </a:r>
            <a:r>
              <a:rPr sz="3094" b="1" kern="0" dirty="0">
                <a:solidFill>
                  <a:srgbClr val="FFFFFF"/>
                </a:solidFill>
                <a:latin typeface="Arial"/>
                <a:cs typeface="Arial"/>
              </a:rPr>
              <a:t>Plan</a:t>
            </a:r>
            <a:r>
              <a:rPr sz="3094" kern="0" spc="4" dirty="0">
                <a:solidFill>
                  <a:srgbClr val="FFFFFF"/>
                </a:solidFill>
                <a:latin typeface="Times New Roman"/>
                <a:cs typeface="Times New Roman"/>
              </a:rPr>
              <a:t> </a:t>
            </a:r>
            <a:r>
              <a:rPr sz="3094" b="1" kern="0" spc="-7" dirty="0">
                <a:solidFill>
                  <a:srgbClr val="FFFFFF"/>
                </a:solidFill>
                <a:latin typeface="Arial"/>
                <a:cs typeface="Arial"/>
              </a:rPr>
              <a:t>(CMP)</a:t>
            </a:r>
            <a:endParaRPr sz="3094" kern="0">
              <a:solidFill>
                <a:sysClr val="windowText" lastClr="000000"/>
              </a:solidFill>
              <a:latin typeface="Arial"/>
              <a:cs typeface="Arial"/>
            </a:endParaRPr>
          </a:p>
        </p:txBody>
      </p:sp>
      <p:pic>
        <p:nvPicPr>
          <p:cNvPr id="12" name="object 12"/>
          <p:cNvPicPr/>
          <p:nvPr/>
        </p:nvPicPr>
        <p:blipFill>
          <a:blip r:embed="rId8" cstate="print"/>
          <a:stretch>
            <a:fillRect/>
          </a:stretch>
        </p:blipFill>
        <p:spPr>
          <a:xfrm>
            <a:off x="2738436" y="3625452"/>
            <a:ext cx="6527616" cy="401836"/>
          </a:xfrm>
          <a:prstGeom prst="rect">
            <a:avLst/>
          </a:prstGeom>
        </p:spPr>
      </p:pic>
      <p:pic>
        <p:nvPicPr>
          <p:cNvPr id="13" name="object 13"/>
          <p:cNvPicPr/>
          <p:nvPr/>
        </p:nvPicPr>
        <p:blipFill>
          <a:blip r:embed="rId9" cstate="print"/>
          <a:stretch>
            <a:fillRect/>
          </a:stretch>
        </p:blipFill>
        <p:spPr>
          <a:xfrm>
            <a:off x="2738436" y="4143373"/>
            <a:ext cx="6027539" cy="392906"/>
          </a:xfrm>
          <a:prstGeom prst="rect">
            <a:avLst/>
          </a:prstGeom>
        </p:spPr>
      </p:pic>
      <p:pic>
        <p:nvPicPr>
          <p:cNvPr id="14" name="object 14"/>
          <p:cNvPicPr/>
          <p:nvPr/>
        </p:nvPicPr>
        <p:blipFill>
          <a:blip r:embed="rId10" cstate="print"/>
          <a:stretch>
            <a:fillRect/>
          </a:stretch>
        </p:blipFill>
        <p:spPr>
          <a:xfrm>
            <a:off x="2738436" y="4661298"/>
            <a:ext cx="5607829" cy="392906"/>
          </a:xfrm>
          <a:prstGeom prst="rect">
            <a:avLst/>
          </a:prstGeom>
        </p:spPr>
      </p:pic>
      <p:sp>
        <p:nvSpPr>
          <p:cNvPr id="15" name="object 15"/>
          <p:cNvSpPr txBox="1"/>
          <p:nvPr/>
        </p:nvSpPr>
        <p:spPr>
          <a:xfrm>
            <a:off x="2339448" y="3423167"/>
            <a:ext cx="121444" cy="2099992"/>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6" name="object 16"/>
          <p:cNvPicPr/>
          <p:nvPr/>
        </p:nvPicPr>
        <p:blipFill>
          <a:blip r:embed="rId11" cstate="print"/>
          <a:stretch>
            <a:fillRect/>
          </a:stretch>
        </p:blipFill>
        <p:spPr>
          <a:xfrm>
            <a:off x="2738436" y="5170289"/>
            <a:ext cx="4697001" cy="401836"/>
          </a:xfrm>
          <a:prstGeom prst="rect">
            <a:avLst/>
          </a:prstGeom>
        </p:spPr>
      </p:pic>
      <p:sp>
        <p:nvSpPr>
          <p:cNvPr id="17" name="object 17"/>
          <p:cNvSpPr txBox="1"/>
          <p:nvPr/>
        </p:nvSpPr>
        <p:spPr>
          <a:xfrm>
            <a:off x="2711682" y="3473993"/>
            <a:ext cx="6565106" cy="2047780"/>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Configuration</a:t>
            </a:r>
            <a:r>
              <a:rPr sz="3094" kern="0" spc="46" dirty="0">
                <a:solidFill>
                  <a:srgbClr val="FFFFFF"/>
                </a:solidFill>
                <a:latin typeface="Times New Roman"/>
                <a:cs typeface="Times New Roman"/>
              </a:rPr>
              <a:t> </a:t>
            </a:r>
            <a:r>
              <a:rPr sz="3094" b="1" kern="0" dirty="0">
                <a:solidFill>
                  <a:srgbClr val="FFFFFF"/>
                </a:solidFill>
                <a:latin typeface="Arial"/>
                <a:cs typeface="Arial"/>
              </a:rPr>
              <a:t>Control</a:t>
            </a:r>
            <a:r>
              <a:rPr sz="3094" kern="0" spc="49" dirty="0">
                <a:solidFill>
                  <a:srgbClr val="FFFFFF"/>
                </a:solidFill>
                <a:latin typeface="Times New Roman"/>
                <a:cs typeface="Times New Roman"/>
              </a:rPr>
              <a:t> </a:t>
            </a:r>
            <a:r>
              <a:rPr sz="3094" b="1" kern="0" dirty="0">
                <a:solidFill>
                  <a:srgbClr val="FFFFFF"/>
                </a:solidFill>
                <a:latin typeface="Arial"/>
                <a:cs typeface="Arial"/>
              </a:rPr>
              <a:t>Board</a:t>
            </a:r>
            <a:r>
              <a:rPr sz="3094" kern="0" spc="46" dirty="0">
                <a:solidFill>
                  <a:srgbClr val="FFFFFF"/>
                </a:solidFill>
                <a:latin typeface="Times New Roman"/>
                <a:cs typeface="Times New Roman"/>
              </a:rPr>
              <a:t> </a:t>
            </a:r>
            <a:r>
              <a:rPr sz="3094" b="1" kern="0" spc="-7" dirty="0">
                <a:solidFill>
                  <a:srgbClr val="FFFFFF"/>
                </a:solidFill>
                <a:latin typeface="Arial"/>
                <a:cs typeface="Arial"/>
              </a:rPr>
              <a:t>(CCB)</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21" dirty="0">
                <a:solidFill>
                  <a:srgbClr val="FFFFFF"/>
                </a:solidFill>
                <a:latin typeface="Times New Roman"/>
                <a:cs typeface="Times New Roman"/>
              </a:rPr>
              <a:t> </a:t>
            </a:r>
            <a:r>
              <a:rPr sz="3094" b="1" kern="0" dirty="0">
                <a:solidFill>
                  <a:srgbClr val="FFFFFF"/>
                </a:solidFill>
                <a:latin typeface="Arial"/>
                <a:cs typeface="Arial"/>
              </a:rPr>
              <a:t>Item</a:t>
            </a:r>
            <a:r>
              <a:rPr sz="3094" kern="0" spc="14" dirty="0">
                <a:solidFill>
                  <a:srgbClr val="FFFFFF"/>
                </a:solidFill>
                <a:latin typeface="Times New Roman"/>
                <a:cs typeface="Times New Roman"/>
              </a:rPr>
              <a:t> </a:t>
            </a:r>
            <a:r>
              <a:rPr sz="3094" b="1" kern="0" spc="-7" dirty="0">
                <a:solidFill>
                  <a:srgbClr val="FFFFFF"/>
                </a:solidFill>
                <a:latin typeface="Arial"/>
                <a:cs typeface="Arial"/>
              </a:rPr>
              <a:t>Identification</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32" dirty="0">
                <a:solidFill>
                  <a:srgbClr val="FFFFFF"/>
                </a:solidFill>
                <a:latin typeface="Times New Roman"/>
                <a:cs typeface="Times New Roman"/>
              </a:rPr>
              <a:t> </a:t>
            </a:r>
            <a:r>
              <a:rPr sz="3094" b="1" kern="0" dirty="0">
                <a:solidFill>
                  <a:srgbClr val="FFFFFF"/>
                </a:solidFill>
                <a:latin typeface="Arial"/>
                <a:cs typeface="Arial"/>
              </a:rPr>
              <a:t>Change</a:t>
            </a:r>
            <a:r>
              <a:rPr sz="3094" kern="0" spc="35" dirty="0">
                <a:solidFill>
                  <a:srgbClr val="FFFFFF"/>
                </a:solidFill>
                <a:latin typeface="Times New Roman"/>
                <a:cs typeface="Times New Roman"/>
              </a:rPr>
              <a:t> </a:t>
            </a:r>
            <a:r>
              <a:rPr sz="3094" b="1" kern="0" spc="-7" dirty="0">
                <a:solidFill>
                  <a:srgbClr val="FFFFFF"/>
                </a:solidFill>
                <a:latin typeface="Arial"/>
                <a:cs typeface="Arial"/>
              </a:rPr>
              <a:t>Control</a:t>
            </a:r>
            <a:r>
              <a:rPr sz="3094" kern="0" spc="-7" dirty="0">
                <a:solidFill>
                  <a:srgbClr val="FFFFFF"/>
                </a:solidFill>
                <a:latin typeface="Times New Roman"/>
                <a:cs typeface="Times New Roman"/>
              </a:rPr>
              <a:t> </a:t>
            </a:r>
            <a:r>
              <a:rPr sz="3094" b="1" kern="0" dirty="0">
                <a:solidFill>
                  <a:srgbClr val="FFFFFF"/>
                </a:solidFill>
                <a:latin typeface="Arial"/>
                <a:cs typeface="Arial"/>
              </a:rPr>
              <a:t>Configuration</a:t>
            </a:r>
            <a:r>
              <a:rPr sz="3094" kern="0" spc="28" dirty="0">
                <a:solidFill>
                  <a:srgbClr val="FFFFFF"/>
                </a:solidFill>
                <a:latin typeface="Times New Roman"/>
                <a:cs typeface="Times New Roman"/>
              </a:rPr>
              <a:t> </a:t>
            </a:r>
            <a:r>
              <a:rPr sz="3094" b="1" kern="0" spc="-7" dirty="0">
                <a:solidFill>
                  <a:srgbClr val="FFFFFF"/>
                </a:solidFill>
                <a:latin typeface="Arial"/>
                <a:cs typeface="Arial"/>
              </a:rPr>
              <a:t>Monitoring</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70090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63272B0B-013E-BFED-11A4-1108972D773D}"/>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037295F-C53C-C8CF-F555-DA1CC2324385}"/>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295A277-01ED-1853-AB64-F6283BB3158B}"/>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812292"/>
            <a:ext cx="10905743" cy="5233415"/>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231CDF49-A2EF-6358-7D0E-BD4E1B61FF01}"/>
              </a:ext>
            </a:extLst>
          </p:cNvPr>
          <p:cNvSpPr/>
          <p:nvPr/>
        </p:nvSpPr>
        <p:spPr>
          <a:xfrm>
            <a:off x="10210800" y="81229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84860"/>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EA7C89B2-9622-78FD-5AC9-CF4B17E2B561}"/>
              </a:ext>
            </a:extLst>
          </p:cNvPr>
          <p:cNvSpPr/>
          <p:nvPr/>
        </p:nvSpPr>
        <p:spPr>
          <a:xfrm>
            <a:off x="10210800" y="799411"/>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C828-90AF-CF6D-B1A5-641EAE782229}"/>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Design, Implementation, Testing, Deployment and Maintenance Phase</a:t>
            </a:r>
          </a:p>
        </p:txBody>
      </p:sp>
      <p:sp>
        <p:nvSpPr>
          <p:cNvPr id="4" name="Slide Number Placeholder 3">
            <a:extLst>
              <a:ext uri="{FF2B5EF4-FFF2-40B4-BE49-F238E27FC236}">
                <a16:creationId xmlns:a16="http://schemas.microsoft.com/office/drawing/2014/main" id="{98AC3DB5-0C4B-C1A1-7D37-54D5BF177CB7}"/>
              </a:ext>
            </a:extLst>
          </p:cNvPr>
          <p:cNvSpPr>
            <a:spLocks noGrp="1"/>
          </p:cNvSpPr>
          <p:nvPr>
            <p:ph type="sldNum" sz="quarter" idx="12"/>
          </p:nvPr>
        </p:nvSpPr>
        <p:spPr>
          <a:xfrm>
            <a:off x="11704320" y="6455664"/>
            <a:ext cx="448056" cy="365125"/>
          </a:xfrm>
        </p:spPr>
        <p:txBody>
          <a:bodyPr>
            <a:normAutofit/>
          </a:bodyPr>
          <a:lstStyle/>
          <a:p>
            <a:pPr>
              <a:spcAft>
                <a:spcPts val="600"/>
              </a:spcAft>
            </a:pPr>
            <a:fld id="{3AAB7785-396F-4915-8DFC-F7434CCA128E}" type="slidenum">
              <a:rPr lang="en-CA" sz="1100">
                <a:solidFill>
                  <a:schemeClr val="tx1">
                    <a:lumMod val="50000"/>
                    <a:lumOff val="50000"/>
                  </a:schemeClr>
                </a:solidFill>
              </a:rPr>
              <a:pPr>
                <a:spcAft>
                  <a:spcPts val="600"/>
                </a:spcAft>
              </a:pPr>
              <a:t>3</a:t>
            </a:fld>
            <a:endParaRPr lang="en-CA"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08F5592D-589A-92F7-54AB-BBE03DC2A252}"/>
              </a:ext>
            </a:extLst>
          </p:cNvPr>
          <p:cNvGraphicFramePr>
            <a:graphicFrameLocks noGrp="1"/>
          </p:cNvGraphicFramePr>
          <p:nvPr>
            <p:ph idx="1"/>
            <p:extLst>
              <p:ext uri="{D42A27DB-BD31-4B8C-83A1-F6EECF244321}">
                <p14:modId xmlns:p14="http://schemas.microsoft.com/office/powerpoint/2010/main" val="162253609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651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49F3D40-155A-0B40-0389-6FE0306039E8}"/>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9443" y="410751"/>
            <a:ext cx="7742039" cy="455414"/>
          </a:xfrm>
          <a:prstGeom prst="rect">
            <a:avLst/>
          </a:prstGeom>
        </p:spPr>
      </p:pic>
      <p:pic>
        <p:nvPicPr>
          <p:cNvPr id="3" name="object 3"/>
          <p:cNvPicPr/>
          <p:nvPr/>
        </p:nvPicPr>
        <p:blipFill>
          <a:blip r:embed="rId3" cstate="print"/>
          <a:stretch>
            <a:fillRect/>
          </a:stretch>
        </p:blipFill>
        <p:spPr>
          <a:xfrm>
            <a:off x="5345907" y="937617"/>
            <a:ext cx="1526977" cy="455414"/>
          </a:xfrm>
          <a:prstGeom prst="rect">
            <a:avLst/>
          </a:prstGeom>
        </p:spPr>
      </p:pic>
      <p:sp>
        <p:nvSpPr>
          <p:cNvPr id="4" name="object 4"/>
          <p:cNvSpPr txBox="1">
            <a:spLocks noGrp="1"/>
          </p:cNvSpPr>
          <p:nvPr>
            <p:ph type="title"/>
          </p:nvPr>
        </p:nvSpPr>
        <p:spPr>
          <a:xfrm>
            <a:off x="1987064" y="147978"/>
            <a:ext cx="8147535" cy="1163261"/>
          </a:xfrm>
          <a:prstGeom prst="rect">
            <a:avLst/>
          </a:prstGeom>
        </p:spPr>
        <p:txBody>
          <a:bodyPr vert="horz" wrap="square" lIns="0" tIns="110611" rIns="0" bIns="0" rtlCol="0">
            <a:spAutoFit/>
          </a:bodyPr>
          <a:lstStyle/>
          <a:p>
            <a:pPr marL="3308332" marR="3572" indent="-3117243">
              <a:lnSpc>
                <a:spcPts val="4148"/>
              </a:lnSpc>
              <a:spcBef>
                <a:spcPts val="281"/>
              </a:spcBef>
            </a:pPr>
            <a:r>
              <a:rPr sz="3551" spc="-7" dirty="0"/>
              <a:t>Computer-</a:t>
            </a:r>
            <a:r>
              <a:rPr sz="3551" dirty="0"/>
              <a:t>Aided</a:t>
            </a:r>
            <a:r>
              <a:rPr sz="3551" spc="120" dirty="0">
                <a:latin typeface="Times New Roman"/>
                <a:cs typeface="Times New Roman"/>
              </a:rPr>
              <a:t> </a:t>
            </a:r>
            <a:r>
              <a:rPr sz="3551" dirty="0"/>
              <a:t>Software</a:t>
            </a:r>
            <a:r>
              <a:rPr sz="3551" spc="120" dirty="0">
                <a:latin typeface="Times New Roman"/>
                <a:cs typeface="Times New Roman"/>
              </a:rPr>
              <a:t> </a:t>
            </a:r>
            <a:r>
              <a:rPr sz="3551" spc="-7" dirty="0"/>
              <a:t>Engineering</a:t>
            </a:r>
            <a:r>
              <a:rPr sz="3551" spc="-7" dirty="0">
                <a:latin typeface="Times New Roman"/>
                <a:cs typeface="Times New Roman"/>
              </a:rPr>
              <a:t> </a:t>
            </a:r>
            <a:r>
              <a:rPr sz="3551" spc="-7" dirty="0"/>
              <a:t>(CASE)</a:t>
            </a:r>
            <a:endParaRPr sz="3551" dirty="0">
              <a:latin typeface="Times New Roman"/>
              <a:cs typeface="Times New Roman"/>
            </a:endParaRPr>
          </a:p>
        </p:txBody>
      </p:sp>
      <p:sp>
        <p:nvSpPr>
          <p:cNvPr id="5" name="object 5"/>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25900" y="1714486"/>
            <a:ext cx="5929298" cy="383976"/>
          </a:xfrm>
          <a:prstGeom prst="rect">
            <a:avLst/>
          </a:prstGeom>
        </p:spPr>
      </p:pic>
      <p:pic>
        <p:nvPicPr>
          <p:cNvPr id="7" name="object 7"/>
          <p:cNvPicPr/>
          <p:nvPr/>
        </p:nvPicPr>
        <p:blipFill>
          <a:blip r:embed="rId5" cstate="print"/>
          <a:stretch>
            <a:fillRect/>
          </a:stretch>
        </p:blipFill>
        <p:spPr>
          <a:xfrm>
            <a:off x="2416967" y="2152054"/>
            <a:ext cx="5875720" cy="392906"/>
          </a:xfrm>
          <a:prstGeom prst="rect">
            <a:avLst/>
          </a:prstGeom>
        </p:spPr>
      </p:pic>
      <p:sp>
        <p:nvSpPr>
          <p:cNvPr id="8" name="object 8"/>
          <p:cNvSpPr txBox="1"/>
          <p:nvPr/>
        </p:nvSpPr>
        <p:spPr>
          <a:xfrm>
            <a:off x="2017984" y="2623087"/>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6" cstate="print"/>
          <a:stretch>
            <a:fillRect/>
          </a:stretch>
        </p:blipFill>
        <p:spPr>
          <a:xfrm>
            <a:off x="2399111" y="2669975"/>
            <a:ext cx="2205631" cy="392906"/>
          </a:xfrm>
          <a:prstGeom prst="rect">
            <a:avLst/>
          </a:prstGeom>
        </p:spPr>
      </p:pic>
      <p:sp>
        <p:nvSpPr>
          <p:cNvPr id="10" name="object 10"/>
          <p:cNvSpPr txBox="1"/>
          <p:nvPr/>
        </p:nvSpPr>
        <p:spPr>
          <a:xfrm>
            <a:off x="2390217" y="1594458"/>
            <a:ext cx="5979319" cy="1457394"/>
          </a:xfrm>
          <a:prstGeom prst="rect">
            <a:avLst/>
          </a:prstGeom>
        </p:spPr>
        <p:txBody>
          <a:bodyPr vert="horz" wrap="square" lIns="0" tIns="44648" rIns="0" bIns="0" rtlCol="0">
            <a:spAutoFit/>
          </a:bodyPr>
          <a:lstStyle/>
          <a:p>
            <a:pPr marL="8929" marR="3572" defTabSz="642915">
              <a:lnSpc>
                <a:spcPts val="3516"/>
              </a:lnSpc>
              <a:spcBef>
                <a:spcPts val="352"/>
              </a:spcBef>
            </a:pPr>
            <a:r>
              <a:rPr sz="3094" b="1" kern="0" dirty="0">
                <a:solidFill>
                  <a:srgbClr val="FFFFFF"/>
                </a:solidFill>
                <a:latin typeface="Arial"/>
                <a:cs typeface="Arial"/>
              </a:rPr>
              <a:t>Programs</a:t>
            </a:r>
            <a:r>
              <a:rPr sz="3094" kern="0" spc="14" dirty="0">
                <a:solidFill>
                  <a:srgbClr val="FFFFFF"/>
                </a:solidFill>
                <a:latin typeface="Times New Roman"/>
                <a:cs typeface="Times New Roman"/>
              </a:rPr>
              <a:t> </a:t>
            </a:r>
            <a:r>
              <a:rPr sz="3094" b="1" kern="0" dirty="0">
                <a:solidFill>
                  <a:srgbClr val="FFFFFF"/>
                </a:solidFill>
                <a:latin typeface="Arial"/>
                <a:cs typeface="Arial"/>
              </a:rPr>
              <a:t>assist</a:t>
            </a:r>
            <a:r>
              <a:rPr sz="3094" kern="0" spc="14" dirty="0">
                <a:solidFill>
                  <a:srgbClr val="FFFFFF"/>
                </a:solidFill>
                <a:latin typeface="Times New Roman"/>
                <a:cs typeface="Times New Roman"/>
              </a:rPr>
              <a:t> </a:t>
            </a:r>
            <a:r>
              <a:rPr sz="3094" b="1" kern="0" dirty="0">
                <a:solidFill>
                  <a:srgbClr val="FFFFFF"/>
                </a:solidFill>
                <a:latin typeface="Arial"/>
                <a:cs typeface="Arial"/>
              </a:rPr>
              <a:t>in</a:t>
            </a:r>
            <a:r>
              <a:rPr sz="3094" kern="0" spc="14" dirty="0">
                <a:solidFill>
                  <a:srgbClr val="FFFFFF"/>
                </a:solidFill>
                <a:latin typeface="Times New Roman"/>
                <a:cs typeface="Times New Roman"/>
              </a:rPr>
              <a:t> </a:t>
            </a:r>
            <a:r>
              <a:rPr sz="3094" b="1" kern="0" dirty="0">
                <a:solidFill>
                  <a:srgbClr val="FFFFFF"/>
                </a:solidFill>
                <a:latin typeface="Arial"/>
                <a:cs typeface="Arial"/>
              </a:rPr>
              <a:t>creation</a:t>
            </a:r>
            <a:r>
              <a:rPr sz="3094" kern="0" spc="14" dirty="0">
                <a:solidFill>
                  <a:srgbClr val="FFFFFF"/>
                </a:solidFill>
                <a:latin typeface="Times New Roman"/>
                <a:cs typeface="Times New Roman"/>
              </a:rPr>
              <a:t> </a:t>
            </a:r>
            <a:r>
              <a:rPr sz="3094" b="1" kern="0" spc="-18" dirty="0">
                <a:solidFill>
                  <a:srgbClr val="FFFFFF"/>
                </a:solidFill>
                <a:latin typeface="Arial"/>
                <a:cs typeface="Arial"/>
              </a:rPr>
              <a:t>and</a:t>
            </a:r>
            <a:r>
              <a:rPr sz="3094" kern="0" spc="-18" dirty="0">
                <a:solidFill>
                  <a:srgbClr val="FFFFFF"/>
                </a:solidFill>
                <a:latin typeface="Times New Roman"/>
                <a:cs typeface="Times New Roman"/>
              </a:rPr>
              <a:t> </a:t>
            </a:r>
            <a:r>
              <a:rPr sz="3094" b="1" kern="0" dirty="0">
                <a:solidFill>
                  <a:srgbClr val="FFFFFF"/>
                </a:solidFill>
                <a:latin typeface="Arial"/>
                <a:cs typeface="Arial"/>
              </a:rPr>
              <a:t>maintenance</a:t>
            </a:r>
            <a:r>
              <a:rPr sz="3094" kern="0" spc="21" dirty="0">
                <a:solidFill>
                  <a:srgbClr val="FFFFFF"/>
                </a:solidFill>
                <a:latin typeface="Times New Roman"/>
                <a:cs typeface="Times New Roman"/>
              </a:rPr>
              <a:t> </a:t>
            </a:r>
            <a:r>
              <a:rPr sz="3094" b="1" kern="0" dirty="0">
                <a:solidFill>
                  <a:srgbClr val="FFFFFF"/>
                </a:solidFill>
                <a:latin typeface="Arial"/>
                <a:cs typeface="Arial"/>
              </a:rPr>
              <a:t>of</a:t>
            </a:r>
            <a:r>
              <a:rPr sz="3094" kern="0" spc="18" dirty="0">
                <a:solidFill>
                  <a:srgbClr val="FFFFFF"/>
                </a:solidFill>
                <a:latin typeface="Times New Roman"/>
                <a:cs typeface="Times New Roman"/>
              </a:rPr>
              <a:t> </a:t>
            </a:r>
            <a:r>
              <a:rPr sz="3094" b="1" kern="0" dirty="0">
                <a:solidFill>
                  <a:srgbClr val="FFFFFF"/>
                </a:solidFill>
                <a:latin typeface="Arial"/>
                <a:cs typeface="Arial"/>
              </a:rPr>
              <a:t>other</a:t>
            </a:r>
            <a:r>
              <a:rPr sz="3094" kern="0" spc="21" dirty="0">
                <a:solidFill>
                  <a:srgbClr val="FFFFFF"/>
                </a:solidFill>
                <a:latin typeface="Times New Roman"/>
                <a:cs typeface="Times New Roman"/>
              </a:rPr>
              <a:t> </a:t>
            </a:r>
            <a:r>
              <a:rPr sz="3094" b="1" kern="0" spc="-7" dirty="0">
                <a:solidFill>
                  <a:srgbClr val="FFFFFF"/>
                </a:solidFill>
                <a:latin typeface="Arial"/>
                <a:cs typeface="Arial"/>
              </a:rPr>
              <a:t>programs</a:t>
            </a:r>
            <a:endParaRPr sz="3094" kern="0">
              <a:solidFill>
                <a:sysClr val="windowText" lastClr="000000"/>
              </a:solidFill>
              <a:latin typeface="Arial"/>
              <a:cs typeface="Arial"/>
            </a:endParaRPr>
          </a:p>
          <a:p>
            <a:pPr marL="8929" defTabSz="642915">
              <a:spcBef>
                <a:spcPts val="257"/>
              </a:spcBef>
            </a:pPr>
            <a:r>
              <a:rPr sz="3094" b="1" kern="0" dirty="0">
                <a:solidFill>
                  <a:srgbClr val="FFFFFF"/>
                </a:solidFill>
                <a:latin typeface="Arial"/>
                <a:cs typeface="Arial"/>
              </a:rPr>
              <a:t>Three</a:t>
            </a:r>
            <a:r>
              <a:rPr sz="3094" kern="0" spc="28" dirty="0">
                <a:solidFill>
                  <a:srgbClr val="FFFFFF"/>
                </a:solidFill>
                <a:latin typeface="Times New Roman"/>
                <a:cs typeface="Times New Roman"/>
              </a:rPr>
              <a:t> </a:t>
            </a:r>
            <a:r>
              <a:rPr sz="3094" b="1" kern="0" spc="-14" dirty="0">
                <a:solidFill>
                  <a:srgbClr val="FFFFFF"/>
                </a:solidFill>
                <a:latin typeface="Arial"/>
                <a:cs typeface="Arial"/>
              </a:rPr>
              <a:t>types</a:t>
            </a:r>
            <a:endParaRPr sz="3094" kern="0">
              <a:solidFill>
                <a:sysClr val="windowText" lastClr="000000"/>
              </a:solidFill>
              <a:latin typeface="Arial"/>
              <a:cs typeface="Arial"/>
            </a:endParaRPr>
          </a:p>
        </p:txBody>
      </p:sp>
      <p:pic>
        <p:nvPicPr>
          <p:cNvPr id="11" name="object 11"/>
          <p:cNvPicPr/>
          <p:nvPr/>
        </p:nvPicPr>
        <p:blipFill>
          <a:blip r:embed="rId7" cstate="print"/>
          <a:stretch>
            <a:fillRect/>
          </a:stretch>
        </p:blipFill>
        <p:spPr>
          <a:xfrm>
            <a:off x="2720579" y="3187897"/>
            <a:ext cx="4446984" cy="383976"/>
          </a:xfrm>
          <a:prstGeom prst="rect">
            <a:avLst/>
          </a:prstGeom>
        </p:spPr>
      </p:pic>
      <p:pic>
        <p:nvPicPr>
          <p:cNvPr id="12" name="object 12"/>
          <p:cNvPicPr/>
          <p:nvPr/>
        </p:nvPicPr>
        <p:blipFill>
          <a:blip r:embed="rId8" cstate="print"/>
          <a:stretch>
            <a:fillRect/>
          </a:stretch>
        </p:blipFill>
        <p:spPr>
          <a:xfrm>
            <a:off x="2720579" y="3705822"/>
            <a:ext cx="6983030" cy="383976"/>
          </a:xfrm>
          <a:prstGeom prst="rect">
            <a:avLst/>
          </a:prstGeom>
        </p:spPr>
      </p:pic>
      <p:sp>
        <p:nvSpPr>
          <p:cNvPr id="13" name="object 13"/>
          <p:cNvSpPr txBox="1"/>
          <p:nvPr/>
        </p:nvSpPr>
        <p:spPr>
          <a:xfrm>
            <a:off x="2339448" y="2976693"/>
            <a:ext cx="121444" cy="1576259"/>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4" name="object 14"/>
          <p:cNvPicPr/>
          <p:nvPr/>
        </p:nvPicPr>
        <p:blipFill>
          <a:blip r:embed="rId9" cstate="print"/>
          <a:stretch>
            <a:fillRect/>
          </a:stretch>
        </p:blipFill>
        <p:spPr>
          <a:xfrm>
            <a:off x="2747368" y="4214814"/>
            <a:ext cx="7134806" cy="383976"/>
          </a:xfrm>
          <a:prstGeom prst="rect">
            <a:avLst/>
          </a:prstGeom>
        </p:spPr>
      </p:pic>
      <p:sp>
        <p:nvSpPr>
          <p:cNvPr id="15" name="object 15"/>
          <p:cNvSpPr txBox="1"/>
          <p:nvPr/>
        </p:nvSpPr>
        <p:spPr>
          <a:xfrm>
            <a:off x="2711683" y="3027483"/>
            <a:ext cx="7179022" cy="1528792"/>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Tools:</a:t>
            </a:r>
            <a:r>
              <a:rPr sz="3094" kern="0" spc="-28" dirty="0">
                <a:solidFill>
                  <a:srgbClr val="FFFFFF"/>
                </a:solidFill>
                <a:latin typeface="Times New Roman"/>
                <a:cs typeface="Times New Roman"/>
              </a:rPr>
              <a:t> </a:t>
            </a:r>
            <a:r>
              <a:rPr sz="3094" b="1" kern="0" dirty="0">
                <a:solidFill>
                  <a:srgbClr val="FFFFFF"/>
                </a:solidFill>
                <a:latin typeface="Arial"/>
                <a:cs typeface="Arial"/>
              </a:rPr>
              <a:t>support</a:t>
            </a:r>
            <a:r>
              <a:rPr sz="3094" kern="0" spc="-28" dirty="0">
                <a:solidFill>
                  <a:srgbClr val="FFFFFF"/>
                </a:solidFill>
                <a:latin typeface="Times New Roman"/>
                <a:cs typeface="Times New Roman"/>
              </a:rPr>
              <a:t> </a:t>
            </a:r>
            <a:r>
              <a:rPr sz="3094" b="1" kern="0" dirty="0">
                <a:solidFill>
                  <a:srgbClr val="FFFFFF"/>
                </a:solidFill>
                <a:latin typeface="Arial"/>
                <a:cs typeface="Arial"/>
              </a:rPr>
              <a:t>one</a:t>
            </a:r>
            <a:r>
              <a:rPr sz="3094" kern="0" spc="-28" dirty="0">
                <a:solidFill>
                  <a:srgbClr val="FFFFFF"/>
                </a:solidFill>
                <a:latin typeface="Times New Roman"/>
                <a:cs typeface="Times New Roman"/>
              </a:rPr>
              <a:t> </a:t>
            </a:r>
            <a:r>
              <a:rPr sz="3094" b="1" kern="0" spc="-14" dirty="0">
                <a:solidFill>
                  <a:srgbClr val="FFFFFF"/>
                </a:solidFill>
                <a:latin typeface="Arial"/>
                <a:cs typeface="Arial"/>
              </a:rPr>
              <a:t>task</a:t>
            </a:r>
            <a:r>
              <a:rPr sz="3094" kern="0" spc="-14" dirty="0">
                <a:solidFill>
                  <a:srgbClr val="FFFFFF"/>
                </a:solidFill>
                <a:latin typeface="Times New Roman"/>
                <a:cs typeface="Times New Roman"/>
              </a:rPr>
              <a:t> </a:t>
            </a:r>
            <a:r>
              <a:rPr sz="3094" b="1" kern="0" dirty="0">
                <a:solidFill>
                  <a:srgbClr val="FFFFFF"/>
                </a:solidFill>
                <a:latin typeface="Arial"/>
                <a:cs typeface="Arial"/>
              </a:rPr>
              <a:t>Workbenches:</a:t>
            </a:r>
            <a:r>
              <a:rPr sz="3094" kern="0" spc="-46" dirty="0">
                <a:solidFill>
                  <a:srgbClr val="FFFFFF"/>
                </a:solidFill>
                <a:latin typeface="Times New Roman"/>
                <a:cs typeface="Times New Roman"/>
              </a:rPr>
              <a:t> </a:t>
            </a:r>
            <a:r>
              <a:rPr sz="3094" b="1" kern="0" dirty="0">
                <a:solidFill>
                  <a:srgbClr val="FFFFFF"/>
                </a:solidFill>
                <a:latin typeface="Arial"/>
                <a:cs typeface="Arial"/>
              </a:rPr>
              <a:t>Integrate</a:t>
            </a:r>
            <a:r>
              <a:rPr sz="3094" kern="0" spc="-53" dirty="0">
                <a:solidFill>
                  <a:srgbClr val="FFFFFF"/>
                </a:solidFill>
                <a:latin typeface="Times New Roman"/>
                <a:cs typeface="Times New Roman"/>
              </a:rPr>
              <a:t> </a:t>
            </a:r>
            <a:r>
              <a:rPr sz="3094" b="1" kern="0" dirty="0">
                <a:solidFill>
                  <a:srgbClr val="FFFFFF"/>
                </a:solidFill>
                <a:latin typeface="Arial"/>
                <a:cs typeface="Arial"/>
              </a:rPr>
              <a:t>several</a:t>
            </a:r>
            <a:r>
              <a:rPr sz="3094" kern="0" spc="-42" dirty="0">
                <a:solidFill>
                  <a:srgbClr val="FFFFFF"/>
                </a:solidFill>
                <a:latin typeface="Times New Roman"/>
                <a:cs typeface="Times New Roman"/>
              </a:rPr>
              <a:t> </a:t>
            </a:r>
            <a:r>
              <a:rPr sz="3094" b="1" kern="0" spc="-7" dirty="0">
                <a:solidFill>
                  <a:srgbClr val="FFFFFF"/>
                </a:solidFill>
                <a:latin typeface="Arial"/>
                <a:cs typeface="Arial"/>
              </a:rPr>
              <a:t>tools</a:t>
            </a:r>
            <a:r>
              <a:rPr sz="3094" kern="0" spc="-7" dirty="0">
                <a:solidFill>
                  <a:srgbClr val="FFFFFF"/>
                </a:solidFill>
                <a:latin typeface="Times New Roman"/>
                <a:cs typeface="Times New Roman"/>
              </a:rPr>
              <a:t> </a:t>
            </a:r>
            <a:r>
              <a:rPr sz="3094" b="1" kern="0" dirty="0">
                <a:solidFill>
                  <a:srgbClr val="FFFFFF"/>
                </a:solidFill>
                <a:latin typeface="Arial"/>
                <a:cs typeface="Arial"/>
              </a:rPr>
              <a:t>Environments:</a:t>
            </a:r>
            <a:r>
              <a:rPr sz="3094" kern="0" spc="-14" dirty="0">
                <a:solidFill>
                  <a:srgbClr val="FFFFFF"/>
                </a:solidFill>
                <a:latin typeface="Times New Roman"/>
                <a:cs typeface="Times New Roman"/>
              </a:rPr>
              <a:t> </a:t>
            </a:r>
            <a:r>
              <a:rPr sz="3094" b="1" kern="0" dirty="0">
                <a:solidFill>
                  <a:srgbClr val="FFFFFF"/>
                </a:solidFill>
                <a:latin typeface="Arial"/>
                <a:cs typeface="Arial"/>
              </a:rPr>
              <a:t>Support</a:t>
            </a:r>
            <a:r>
              <a:rPr sz="3094" kern="0" spc="-11" dirty="0">
                <a:solidFill>
                  <a:srgbClr val="FFFFFF"/>
                </a:solidFill>
                <a:latin typeface="Times New Roman"/>
                <a:cs typeface="Times New Roman"/>
              </a:rPr>
              <a:t> </a:t>
            </a:r>
            <a:r>
              <a:rPr sz="3094" b="1" kern="0" dirty="0">
                <a:solidFill>
                  <a:srgbClr val="FFFFFF"/>
                </a:solidFill>
                <a:latin typeface="Arial"/>
                <a:cs typeface="Arial"/>
              </a:rPr>
              <a:t>entire</a:t>
            </a:r>
            <a:r>
              <a:rPr sz="3094" kern="0" spc="-14" dirty="0">
                <a:solidFill>
                  <a:srgbClr val="FFFFFF"/>
                </a:solidFill>
                <a:latin typeface="Times New Roman"/>
                <a:cs typeface="Times New Roman"/>
              </a:rPr>
              <a:t> </a:t>
            </a:r>
            <a:r>
              <a:rPr sz="3094" b="1" kern="0" spc="-7" dirty="0">
                <a:solidFill>
                  <a:srgbClr val="FFFFFF"/>
                </a:solidFill>
                <a:latin typeface="Arial"/>
                <a:cs typeface="Arial"/>
              </a:rPr>
              <a:t>process</a:t>
            </a:r>
            <a:endParaRPr sz="3094" kern="0" dirty="0">
              <a:solidFill>
                <a:sysClr val="windowText" lastClr="000000"/>
              </a:solidFill>
              <a:latin typeface="Arial"/>
              <a:cs typeface="Arial"/>
            </a:endParaRPr>
          </a:p>
        </p:txBody>
      </p:sp>
      <p:sp>
        <p:nvSpPr>
          <p:cNvPr id="16" name="object 16"/>
          <p:cNvSpPr txBox="1"/>
          <p:nvPr/>
        </p:nvSpPr>
        <p:spPr>
          <a:xfrm>
            <a:off x="2017980" y="4683333"/>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7" name="object 17"/>
          <p:cNvPicPr/>
          <p:nvPr/>
        </p:nvPicPr>
        <p:blipFill>
          <a:blip r:embed="rId10" cstate="print"/>
          <a:stretch>
            <a:fillRect/>
          </a:stretch>
        </p:blipFill>
        <p:spPr>
          <a:xfrm>
            <a:off x="2399111" y="4723803"/>
            <a:ext cx="6786548" cy="401836"/>
          </a:xfrm>
          <a:prstGeom prst="rect">
            <a:avLst/>
          </a:prstGeom>
        </p:spPr>
      </p:pic>
      <p:pic>
        <p:nvPicPr>
          <p:cNvPr id="18" name="object 18"/>
          <p:cNvPicPr/>
          <p:nvPr/>
        </p:nvPicPr>
        <p:blipFill>
          <a:blip r:embed="rId11" cstate="print"/>
          <a:stretch>
            <a:fillRect/>
          </a:stretch>
        </p:blipFill>
        <p:spPr>
          <a:xfrm>
            <a:off x="2416967" y="5170290"/>
            <a:ext cx="7295540" cy="392906"/>
          </a:xfrm>
          <a:prstGeom prst="rect">
            <a:avLst/>
          </a:prstGeom>
        </p:spPr>
      </p:pic>
      <p:sp>
        <p:nvSpPr>
          <p:cNvPr id="19" name="object 19"/>
          <p:cNvSpPr txBox="1"/>
          <p:nvPr/>
        </p:nvSpPr>
        <p:spPr>
          <a:xfrm>
            <a:off x="2390217" y="4616259"/>
            <a:ext cx="7332166" cy="940963"/>
          </a:xfrm>
          <a:prstGeom prst="rect">
            <a:avLst/>
          </a:prstGeom>
        </p:spPr>
        <p:txBody>
          <a:bodyPr vert="horz" wrap="square" lIns="0" tIns="42863" rIns="0" bIns="0" rtlCol="0">
            <a:spAutoFit/>
          </a:bodyPr>
          <a:lstStyle/>
          <a:p>
            <a:pPr marL="8929" marR="3572" defTabSz="642915">
              <a:lnSpc>
                <a:spcPts val="3516"/>
              </a:lnSpc>
              <a:spcBef>
                <a:spcPts val="337"/>
              </a:spcBef>
            </a:pPr>
            <a:r>
              <a:rPr sz="3094" b="1" kern="0" dirty="0">
                <a:solidFill>
                  <a:srgbClr val="FFFFFF"/>
                </a:solidFill>
                <a:latin typeface="Arial"/>
                <a:cs typeface="Arial"/>
              </a:rPr>
              <a:t>4GL,</a:t>
            </a:r>
            <a:r>
              <a:rPr sz="3094" kern="0" spc="18" dirty="0">
                <a:solidFill>
                  <a:srgbClr val="FFFFFF"/>
                </a:solidFill>
                <a:latin typeface="Times New Roman"/>
                <a:cs typeface="Times New Roman"/>
              </a:rPr>
              <a:t> </a:t>
            </a:r>
            <a:r>
              <a:rPr sz="3094" b="1" kern="0" spc="-14" dirty="0">
                <a:solidFill>
                  <a:srgbClr val="FFFFFF"/>
                </a:solidFill>
                <a:latin typeface="Arial"/>
                <a:cs typeface="Arial"/>
              </a:rPr>
              <a:t>object-</a:t>
            </a:r>
            <a:r>
              <a:rPr sz="3094" b="1" kern="0" dirty="0">
                <a:solidFill>
                  <a:srgbClr val="FFFFFF"/>
                </a:solidFill>
                <a:latin typeface="Arial"/>
                <a:cs typeface="Arial"/>
              </a:rPr>
              <a:t>oriented</a:t>
            </a:r>
            <a:r>
              <a:rPr sz="3094" kern="0" spc="21" dirty="0">
                <a:solidFill>
                  <a:srgbClr val="FFFFFF"/>
                </a:solidFill>
                <a:latin typeface="Times New Roman"/>
                <a:cs typeface="Times New Roman"/>
              </a:rPr>
              <a:t> </a:t>
            </a:r>
            <a:r>
              <a:rPr sz="3094" b="1" kern="0" dirty="0">
                <a:solidFill>
                  <a:srgbClr val="FFFFFF"/>
                </a:solidFill>
                <a:latin typeface="Arial"/>
                <a:cs typeface="Arial"/>
              </a:rPr>
              <a:t>languages,</a:t>
            </a:r>
            <a:r>
              <a:rPr sz="3094" kern="0" spc="21" dirty="0">
                <a:solidFill>
                  <a:srgbClr val="FFFFFF"/>
                </a:solidFill>
                <a:latin typeface="Times New Roman"/>
                <a:cs typeface="Times New Roman"/>
              </a:rPr>
              <a:t> </a:t>
            </a:r>
            <a:r>
              <a:rPr sz="3094" b="1" kern="0" spc="-18" dirty="0">
                <a:solidFill>
                  <a:srgbClr val="FFFFFF"/>
                </a:solidFill>
                <a:latin typeface="Arial"/>
                <a:cs typeface="Arial"/>
              </a:rPr>
              <a:t>and</a:t>
            </a:r>
            <a:r>
              <a:rPr sz="3094" kern="0" spc="-18" dirty="0">
                <a:solidFill>
                  <a:srgbClr val="FFFFFF"/>
                </a:solidFill>
                <a:latin typeface="Times New Roman"/>
                <a:cs typeface="Times New Roman"/>
              </a:rPr>
              <a:t> </a:t>
            </a:r>
            <a:r>
              <a:rPr sz="3094" b="1" kern="0" dirty="0">
                <a:solidFill>
                  <a:srgbClr val="FFFFFF"/>
                </a:solidFill>
                <a:latin typeface="Arial"/>
                <a:cs typeface="Arial"/>
              </a:rPr>
              <a:t>GUIs</a:t>
            </a:r>
            <a:r>
              <a:rPr sz="3094" kern="0" spc="35" dirty="0">
                <a:solidFill>
                  <a:srgbClr val="FFFFFF"/>
                </a:solidFill>
                <a:latin typeface="Times New Roman"/>
                <a:cs typeface="Times New Roman"/>
              </a:rPr>
              <a:t> </a:t>
            </a:r>
            <a:r>
              <a:rPr sz="3094" b="1" kern="0" dirty="0">
                <a:solidFill>
                  <a:srgbClr val="FFFFFF"/>
                </a:solidFill>
                <a:latin typeface="Arial"/>
                <a:cs typeface="Arial"/>
              </a:rPr>
              <a:t>are</a:t>
            </a:r>
            <a:r>
              <a:rPr sz="3094" kern="0" spc="35" dirty="0">
                <a:solidFill>
                  <a:srgbClr val="FFFFFF"/>
                </a:solidFill>
                <a:latin typeface="Times New Roman"/>
                <a:cs typeface="Times New Roman"/>
              </a:rPr>
              <a:t> </a:t>
            </a:r>
            <a:r>
              <a:rPr sz="3094" b="1" kern="0" dirty="0">
                <a:solidFill>
                  <a:srgbClr val="FFFFFF"/>
                </a:solidFill>
                <a:latin typeface="Arial"/>
                <a:cs typeface="Arial"/>
              </a:rPr>
              <a:t>used</a:t>
            </a:r>
            <a:r>
              <a:rPr sz="3094" kern="0" spc="39" dirty="0">
                <a:solidFill>
                  <a:srgbClr val="FFFFFF"/>
                </a:solidFill>
                <a:latin typeface="Times New Roman"/>
                <a:cs typeface="Times New Roman"/>
              </a:rPr>
              <a:t> </a:t>
            </a:r>
            <a:r>
              <a:rPr sz="3094" b="1" kern="0" dirty="0">
                <a:solidFill>
                  <a:srgbClr val="FFFFFF"/>
                </a:solidFill>
                <a:latin typeface="Arial"/>
                <a:cs typeface="Arial"/>
              </a:rPr>
              <a:t>as</a:t>
            </a:r>
            <a:r>
              <a:rPr sz="3094" kern="0" spc="35" dirty="0">
                <a:solidFill>
                  <a:srgbClr val="FFFFFF"/>
                </a:solidFill>
                <a:latin typeface="Times New Roman"/>
                <a:cs typeface="Times New Roman"/>
              </a:rPr>
              <a:t> </a:t>
            </a:r>
            <a:r>
              <a:rPr sz="3094" b="1" kern="0" dirty="0">
                <a:solidFill>
                  <a:srgbClr val="FFFFFF"/>
                </a:solidFill>
                <a:latin typeface="Arial"/>
                <a:cs typeface="Arial"/>
              </a:rPr>
              <a:t>components</a:t>
            </a:r>
            <a:r>
              <a:rPr sz="3094" kern="0" spc="25" dirty="0">
                <a:solidFill>
                  <a:srgbClr val="FFFFFF"/>
                </a:solidFill>
                <a:latin typeface="Times New Roman"/>
                <a:cs typeface="Times New Roman"/>
              </a:rPr>
              <a:t> </a:t>
            </a:r>
            <a:r>
              <a:rPr sz="3094" b="1" kern="0" dirty="0">
                <a:solidFill>
                  <a:srgbClr val="FFFFFF"/>
                </a:solidFill>
                <a:latin typeface="Arial"/>
                <a:cs typeface="Arial"/>
              </a:rPr>
              <a:t>of</a:t>
            </a:r>
            <a:r>
              <a:rPr sz="3094" kern="0" spc="39" dirty="0">
                <a:solidFill>
                  <a:srgbClr val="FFFFFF"/>
                </a:solidFill>
                <a:latin typeface="Times New Roman"/>
                <a:cs typeface="Times New Roman"/>
              </a:rPr>
              <a:t> </a:t>
            </a:r>
            <a:r>
              <a:rPr sz="3094" b="1" kern="0" spc="-14" dirty="0">
                <a:solidFill>
                  <a:srgbClr val="FFFFFF"/>
                </a:solidFill>
                <a:latin typeface="Arial"/>
                <a:cs typeface="Arial"/>
              </a:rPr>
              <a:t>CASE</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770371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74281" y="625076"/>
            <a:ext cx="4643423" cy="553642"/>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738995">
              <a:spcBef>
                <a:spcPts val="70"/>
              </a:spcBef>
            </a:pPr>
            <a:r>
              <a:rPr sz="4359" dirty="0"/>
              <a:t>Software</a:t>
            </a:r>
            <a:r>
              <a:rPr sz="4359" spc="4" dirty="0">
                <a:latin typeface="Times New Roman"/>
                <a:cs typeface="Times New Roman"/>
              </a:rPr>
              <a:t> </a:t>
            </a:r>
            <a:r>
              <a:rPr sz="4359" spc="-7" dirty="0"/>
              <a:t>Licensing</a:t>
            </a:r>
            <a:endParaRPr sz="4359">
              <a:latin typeface="Times New Roman"/>
              <a:cs typeface="Times New Roman"/>
            </a:endParaRPr>
          </a:p>
        </p:txBody>
      </p:sp>
      <p:pic>
        <p:nvPicPr>
          <p:cNvPr id="4" name="object 4"/>
          <p:cNvPicPr/>
          <p:nvPr/>
        </p:nvPicPr>
        <p:blipFill>
          <a:blip r:embed="rId3" cstate="print"/>
          <a:stretch>
            <a:fillRect/>
          </a:stretch>
        </p:blipFill>
        <p:spPr>
          <a:xfrm>
            <a:off x="2425900" y="1705556"/>
            <a:ext cx="5018470" cy="392906"/>
          </a:xfrm>
          <a:prstGeom prst="rect">
            <a:avLst/>
          </a:prstGeom>
        </p:spPr>
      </p:pic>
      <p:sp>
        <p:nvSpPr>
          <p:cNvPr id="5" name="object 5"/>
          <p:cNvSpPr txBox="1"/>
          <p:nvPr/>
        </p:nvSpPr>
        <p:spPr>
          <a:xfrm>
            <a:off x="2017984" y="1500077"/>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25900" y="2223493"/>
            <a:ext cx="7500938" cy="392906"/>
          </a:xfrm>
          <a:prstGeom prst="rect">
            <a:avLst/>
          </a:prstGeom>
        </p:spPr>
      </p:pic>
      <p:pic>
        <p:nvPicPr>
          <p:cNvPr id="7" name="object 7"/>
          <p:cNvPicPr/>
          <p:nvPr/>
        </p:nvPicPr>
        <p:blipFill>
          <a:blip r:embed="rId5" cstate="print"/>
          <a:stretch>
            <a:fillRect/>
          </a:stretch>
        </p:blipFill>
        <p:spPr>
          <a:xfrm>
            <a:off x="2408040" y="2669977"/>
            <a:ext cx="3786185" cy="383976"/>
          </a:xfrm>
          <a:prstGeom prst="rect">
            <a:avLst/>
          </a:prstGeom>
        </p:spPr>
      </p:pic>
      <p:pic>
        <p:nvPicPr>
          <p:cNvPr id="8" name="object 8"/>
          <p:cNvPicPr/>
          <p:nvPr/>
        </p:nvPicPr>
        <p:blipFill>
          <a:blip r:embed="rId6" cstate="print"/>
          <a:stretch>
            <a:fillRect/>
          </a:stretch>
        </p:blipFill>
        <p:spPr>
          <a:xfrm>
            <a:off x="2425900" y="3178969"/>
            <a:ext cx="6849084" cy="401836"/>
          </a:xfrm>
          <a:prstGeom prst="rect">
            <a:avLst/>
          </a:prstGeom>
        </p:spPr>
      </p:pic>
      <p:sp>
        <p:nvSpPr>
          <p:cNvPr id="9" name="object 9"/>
          <p:cNvSpPr txBox="1"/>
          <p:nvPr/>
        </p:nvSpPr>
        <p:spPr>
          <a:xfrm>
            <a:off x="2017984" y="2976693"/>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0" name="object 10"/>
          <p:cNvPicPr/>
          <p:nvPr/>
        </p:nvPicPr>
        <p:blipFill>
          <a:blip r:embed="rId7" cstate="print"/>
          <a:stretch>
            <a:fillRect/>
          </a:stretch>
        </p:blipFill>
        <p:spPr>
          <a:xfrm>
            <a:off x="2408039" y="3696891"/>
            <a:ext cx="4080865" cy="392906"/>
          </a:xfrm>
          <a:prstGeom prst="rect">
            <a:avLst/>
          </a:prstGeom>
        </p:spPr>
      </p:pic>
      <p:sp>
        <p:nvSpPr>
          <p:cNvPr id="11" name="object 11"/>
          <p:cNvSpPr txBox="1"/>
          <p:nvPr/>
        </p:nvSpPr>
        <p:spPr>
          <a:xfrm>
            <a:off x="2390217" y="1550872"/>
            <a:ext cx="7550497" cy="2516180"/>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Public</a:t>
            </a:r>
            <a:r>
              <a:rPr sz="3094" kern="0" spc="42" dirty="0">
                <a:solidFill>
                  <a:srgbClr val="FFFFFF"/>
                </a:solidFill>
                <a:latin typeface="Times New Roman"/>
                <a:cs typeface="Times New Roman"/>
              </a:rPr>
              <a:t> </a:t>
            </a:r>
            <a:r>
              <a:rPr sz="3094" b="1" kern="0" dirty="0">
                <a:solidFill>
                  <a:srgbClr val="FFFFFF"/>
                </a:solidFill>
                <a:latin typeface="Arial"/>
                <a:cs typeface="Arial"/>
              </a:rPr>
              <a:t>domain</a:t>
            </a:r>
            <a:r>
              <a:rPr sz="3094" kern="0" spc="42" dirty="0">
                <a:solidFill>
                  <a:srgbClr val="FFFFFF"/>
                </a:solidFill>
                <a:latin typeface="Times New Roman"/>
                <a:cs typeface="Times New Roman"/>
              </a:rPr>
              <a:t> </a:t>
            </a:r>
            <a:r>
              <a:rPr sz="3094" b="1" kern="0" dirty="0">
                <a:solidFill>
                  <a:srgbClr val="FFFFFF"/>
                </a:solidFill>
                <a:latin typeface="Arial"/>
                <a:cs typeface="Arial"/>
              </a:rPr>
              <a:t>(free</a:t>
            </a:r>
            <a:r>
              <a:rPr sz="3094" kern="0" spc="42" dirty="0">
                <a:solidFill>
                  <a:srgbClr val="FFFFFF"/>
                </a:solidFill>
                <a:latin typeface="Times New Roman"/>
                <a:cs typeface="Times New Roman"/>
              </a:rPr>
              <a:t> </a:t>
            </a:r>
            <a:r>
              <a:rPr sz="3094" b="1" kern="0" dirty="0">
                <a:solidFill>
                  <a:srgbClr val="FFFFFF"/>
                </a:solidFill>
                <a:latin typeface="Arial"/>
                <a:cs typeface="Arial"/>
              </a:rPr>
              <a:t>to</a:t>
            </a:r>
            <a:r>
              <a:rPr sz="3094" kern="0" spc="42" dirty="0">
                <a:solidFill>
                  <a:srgbClr val="FFFFFF"/>
                </a:solidFill>
                <a:latin typeface="Times New Roman"/>
                <a:cs typeface="Times New Roman"/>
              </a:rPr>
              <a:t> </a:t>
            </a:r>
            <a:r>
              <a:rPr sz="3094" b="1" kern="0" spc="-14" dirty="0">
                <a:solidFill>
                  <a:srgbClr val="FFFFFF"/>
                </a:solidFill>
                <a:latin typeface="Arial"/>
                <a:cs typeface="Arial"/>
              </a:rPr>
              <a:t>use)</a:t>
            </a:r>
            <a:endParaRPr sz="3094" kern="0">
              <a:solidFill>
                <a:sysClr val="windowText" lastClr="000000"/>
              </a:solidFill>
              <a:latin typeface="Arial"/>
              <a:cs typeface="Arial"/>
            </a:endParaRPr>
          </a:p>
          <a:p>
            <a:pPr marL="8929" marR="3572" defTabSz="642915">
              <a:lnSpc>
                <a:spcPts val="3516"/>
              </a:lnSpc>
              <a:spcBef>
                <a:spcPts val="626"/>
              </a:spcBef>
            </a:pPr>
            <a:r>
              <a:rPr sz="3094" b="1" kern="0" dirty="0">
                <a:solidFill>
                  <a:srgbClr val="FFFFFF"/>
                </a:solidFill>
                <a:latin typeface="Arial"/>
                <a:cs typeface="Arial"/>
              </a:rPr>
              <a:t>Proprietary</a:t>
            </a:r>
            <a:r>
              <a:rPr sz="3094" kern="0" spc="-7" dirty="0">
                <a:solidFill>
                  <a:srgbClr val="FFFFFF"/>
                </a:solidFill>
                <a:latin typeface="Times New Roman"/>
                <a:cs typeface="Times New Roman"/>
              </a:rPr>
              <a:t> </a:t>
            </a:r>
            <a:r>
              <a:rPr sz="3094" b="1" kern="0" dirty="0">
                <a:solidFill>
                  <a:srgbClr val="FFFFFF"/>
                </a:solidFill>
                <a:latin typeface="Arial"/>
                <a:cs typeface="Arial"/>
              </a:rPr>
              <a:t>software</a:t>
            </a:r>
            <a:r>
              <a:rPr sz="3094" kern="0" spc="-7" dirty="0">
                <a:solidFill>
                  <a:srgbClr val="FFFFFF"/>
                </a:solidFill>
                <a:latin typeface="Times New Roman"/>
                <a:cs typeface="Times New Roman"/>
              </a:rPr>
              <a:t> </a:t>
            </a:r>
            <a:r>
              <a:rPr sz="3094" b="1" kern="0" dirty="0">
                <a:solidFill>
                  <a:srgbClr val="FFFFFF"/>
                </a:solidFill>
                <a:latin typeface="Arial"/>
                <a:cs typeface="Arial"/>
              </a:rPr>
              <a:t>is</a:t>
            </a:r>
            <a:r>
              <a:rPr sz="3094" kern="0" spc="-4" dirty="0">
                <a:solidFill>
                  <a:srgbClr val="FFFFFF"/>
                </a:solidFill>
                <a:latin typeface="Times New Roman"/>
                <a:cs typeface="Times New Roman"/>
              </a:rPr>
              <a:t> </a:t>
            </a:r>
            <a:r>
              <a:rPr sz="3094" b="1" kern="0" dirty="0">
                <a:solidFill>
                  <a:srgbClr val="FFFFFF"/>
                </a:solidFill>
                <a:latin typeface="Arial"/>
                <a:cs typeface="Arial"/>
              </a:rPr>
              <a:t>copyrighted,</a:t>
            </a:r>
            <a:r>
              <a:rPr sz="3094" kern="0" spc="-7" dirty="0">
                <a:solidFill>
                  <a:srgbClr val="FFFFFF"/>
                </a:solidFill>
                <a:latin typeface="Times New Roman"/>
                <a:cs typeface="Times New Roman"/>
              </a:rPr>
              <a:t> </a:t>
            </a:r>
            <a:r>
              <a:rPr sz="3094" b="1" kern="0" spc="-18" dirty="0">
                <a:solidFill>
                  <a:srgbClr val="FFFFFF"/>
                </a:solidFill>
                <a:latin typeface="Arial"/>
                <a:cs typeface="Arial"/>
              </a:rPr>
              <a:t>and</a:t>
            </a:r>
            <a:r>
              <a:rPr sz="3094" kern="0" spc="-18" dirty="0">
                <a:solidFill>
                  <a:srgbClr val="FFFFFF"/>
                </a:solidFill>
                <a:latin typeface="Times New Roman"/>
                <a:cs typeface="Times New Roman"/>
              </a:rPr>
              <a:t> </a:t>
            </a:r>
            <a:r>
              <a:rPr sz="3094" b="1" kern="0" dirty="0">
                <a:solidFill>
                  <a:srgbClr val="FFFFFF"/>
                </a:solidFill>
                <a:latin typeface="Arial"/>
                <a:cs typeface="Arial"/>
              </a:rPr>
              <a:t>sometimes</a:t>
            </a:r>
            <a:r>
              <a:rPr sz="3094" kern="0" spc="-49" dirty="0">
                <a:solidFill>
                  <a:srgbClr val="FFFFFF"/>
                </a:solidFill>
                <a:latin typeface="Times New Roman"/>
                <a:cs typeface="Times New Roman"/>
              </a:rPr>
              <a:t> </a:t>
            </a:r>
            <a:r>
              <a:rPr sz="3094" b="1" kern="0" spc="-7" dirty="0">
                <a:solidFill>
                  <a:srgbClr val="FFFFFF"/>
                </a:solidFill>
                <a:latin typeface="Arial"/>
                <a:cs typeface="Arial"/>
              </a:rPr>
              <a:t>patented</a:t>
            </a:r>
            <a:endParaRPr sz="3094" kern="0">
              <a:solidFill>
                <a:sysClr val="windowText" lastClr="000000"/>
              </a:solidFill>
              <a:latin typeface="Arial"/>
              <a:cs typeface="Arial"/>
            </a:endParaRPr>
          </a:p>
          <a:p>
            <a:pPr marL="8929" marR="665685" defTabSz="642915">
              <a:lnSpc>
                <a:spcPts val="4057"/>
              </a:lnSpc>
            </a:pPr>
            <a:r>
              <a:rPr sz="3094" b="1" kern="0" dirty="0">
                <a:solidFill>
                  <a:srgbClr val="FFFFFF"/>
                </a:solidFill>
                <a:latin typeface="Arial"/>
                <a:cs typeface="Arial"/>
              </a:rPr>
              <a:t>EULA</a:t>
            </a:r>
            <a:r>
              <a:rPr sz="3094" kern="0" spc="-77" dirty="0">
                <a:solidFill>
                  <a:srgbClr val="FFFFFF"/>
                </a:solidFill>
                <a:latin typeface="Times New Roman"/>
                <a:cs typeface="Times New Roman"/>
              </a:rPr>
              <a:t> </a:t>
            </a:r>
            <a:r>
              <a:rPr sz="3094" b="1" kern="0" dirty="0">
                <a:solidFill>
                  <a:srgbClr val="FFFFFF"/>
                </a:solidFill>
                <a:latin typeface="Arial"/>
                <a:cs typeface="Arial"/>
              </a:rPr>
              <a:t>(End</a:t>
            </a:r>
            <a:r>
              <a:rPr sz="3094" kern="0" spc="35" dirty="0">
                <a:solidFill>
                  <a:srgbClr val="FFFFFF"/>
                </a:solidFill>
                <a:latin typeface="Times New Roman"/>
                <a:cs typeface="Times New Roman"/>
              </a:rPr>
              <a:t> </a:t>
            </a:r>
            <a:r>
              <a:rPr sz="3094" b="1" kern="0" dirty="0">
                <a:solidFill>
                  <a:srgbClr val="FFFFFF"/>
                </a:solidFill>
                <a:latin typeface="Arial"/>
                <a:cs typeface="Arial"/>
              </a:rPr>
              <a:t>User</a:t>
            </a:r>
            <a:r>
              <a:rPr sz="3094" kern="0" spc="32" dirty="0">
                <a:solidFill>
                  <a:srgbClr val="FFFFFF"/>
                </a:solidFill>
                <a:latin typeface="Times New Roman"/>
                <a:cs typeface="Times New Roman"/>
              </a:rPr>
              <a:t> </a:t>
            </a:r>
            <a:r>
              <a:rPr sz="3094" b="1" kern="0" dirty="0">
                <a:solidFill>
                  <a:srgbClr val="FFFFFF"/>
                </a:solidFill>
                <a:latin typeface="Arial"/>
                <a:cs typeface="Arial"/>
              </a:rPr>
              <a:t>License</a:t>
            </a:r>
            <a:r>
              <a:rPr sz="3094" kern="0" spc="-74" dirty="0">
                <a:solidFill>
                  <a:srgbClr val="FFFFFF"/>
                </a:solidFill>
                <a:latin typeface="Times New Roman"/>
                <a:cs typeface="Times New Roman"/>
              </a:rPr>
              <a:t> </a:t>
            </a:r>
            <a:r>
              <a:rPr sz="3094" b="1" kern="0" spc="-7" dirty="0">
                <a:solidFill>
                  <a:srgbClr val="FFFFFF"/>
                </a:solidFill>
                <a:latin typeface="Arial"/>
                <a:cs typeface="Arial"/>
              </a:rPr>
              <a:t>Agreement)</a:t>
            </a:r>
            <a:r>
              <a:rPr sz="3094" kern="0" spc="-7" dirty="0">
                <a:solidFill>
                  <a:srgbClr val="FFFFFF"/>
                </a:solidFill>
                <a:latin typeface="Times New Roman"/>
                <a:cs typeface="Times New Roman"/>
              </a:rPr>
              <a:t> </a:t>
            </a:r>
            <a:r>
              <a:rPr sz="3094" b="1" kern="0" spc="-18" dirty="0">
                <a:solidFill>
                  <a:srgbClr val="FFFFFF"/>
                </a:solidFill>
                <a:latin typeface="Arial"/>
                <a:cs typeface="Arial"/>
              </a:rPr>
              <a:t>Open-</a:t>
            </a:r>
            <a:r>
              <a:rPr sz="3094" b="1" kern="0" dirty="0">
                <a:solidFill>
                  <a:srgbClr val="FFFFFF"/>
                </a:solidFill>
                <a:latin typeface="Arial"/>
                <a:cs typeface="Arial"/>
              </a:rPr>
              <a:t>source</a:t>
            </a:r>
            <a:r>
              <a:rPr sz="3094" kern="0" spc="35" dirty="0">
                <a:solidFill>
                  <a:srgbClr val="FFFFFF"/>
                </a:solidFill>
                <a:latin typeface="Times New Roman"/>
                <a:cs typeface="Times New Roman"/>
              </a:rPr>
              <a:t> </a:t>
            </a:r>
            <a:r>
              <a:rPr sz="3094" b="1" kern="0" spc="-7" dirty="0">
                <a:solidFill>
                  <a:srgbClr val="FFFFFF"/>
                </a:solidFill>
                <a:latin typeface="Arial"/>
                <a:cs typeface="Arial"/>
              </a:rPr>
              <a:t>licenses</a:t>
            </a:r>
            <a:endParaRPr sz="3094" kern="0">
              <a:solidFill>
                <a:sysClr val="windowText" lastClr="000000"/>
              </a:solidFill>
              <a:latin typeface="Arial"/>
              <a:cs typeface="Arial"/>
            </a:endParaRPr>
          </a:p>
        </p:txBody>
      </p:sp>
      <p:pic>
        <p:nvPicPr>
          <p:cNvPr id="12" name="object 12"/>
          <p:cNvPicPr/>
          <p:nvPr/>
        </p:nvPicPr>
        <p:blipFill>
          <a:blip r:embed="rId8" cstate="print"/>
          <a:stretch>
            <a:fillRect/>
          </a:stretch>
        </p:blipFill>
        <p:spPr>
          <a:xfrm>
            <a:off x="2738436" y="4214812"/>
            <a:ext cx="4893483" cy="392906"/>
          </a:xfrm>
          <a:prstGeom prst="rect">
            <a:avLst/>
          </a:prstGeom>
        </p:spPr>
      </p:pic>
      <p:pic>
        <p:nvPicPr>
          <p:cNvPr id="13" name="object 13"/>
          <p:cNvPicPr/>
          <p:nvPr/>
        </p:nvPicPr>
        <p:blipFill>
          <a:blip r:embed="rId9" cstate="print"/>
          <a:stretch>
            <a:fillRect/>
          </a:stretch>
        </p:blipFill>
        <p:spPr>
          <a:xfrm>
            <a:off x="2747368" y="4723803"/>
            <a:ext cx="6893704" cy="401836"/>
          </a:xfrm>
          <a:prstGeom prst="rect">
            <a:avLst/>
          </a:prstGeom>
        </p:spPr>
      </p:pic>
      <p:sp>
        <p:nvSpPr>
          <p:cNvPr id="14" name="object 14"/>
          <p:cNvSpPr txBox="1"/>
          <p:nvPr/>
        </p:nvSpPr>
        <p:spPr>
          <a:xfrm>
            <a:off x="2339448" y="4006838"/>
            <a:ext cx="121444" cy="1576259"/>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5" name="object 15"/>
          <p:cNvPicPr/>
          <p:nvPr/>
        </p:nvPicPr>
        <p:blipFill>
          <a:blip r:embed="rId10" cstate="print"/>
          <a:stretch>
            <a:fillRect/>
          </a:stretch>
        </p:blipFill>
        <p:spPr>
          <a:xfrm>
            <a:off x="2720579" y="5250655"/>
            <a:ext cx="1428748" cy="383976"/>
          </a:xfrm>
          <a:prstGeom prst="rect">
            <a:avLst/>
          </a:prstGeom>
        </p:spPr>
      </p:pic>
      <p:sp>
        <p:nvSpPr>
          <p:cNvPr id="16" name="object 16"/>
          <p:cNvSpPr txBox="1"/>
          <p:nvPr/>
        </p:nvSpPr>
        <p:spPr>
          <a:xfrm>
            <a:off x="2711682" y="4057618"/>
            <a:ext cx="6938814" cy="1527448"/>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GNU</a:t>
            </a:r>
            <a:r>
              <a:rPr sz="3094" kern="0" spc="14" dirty="0">
                <a:solidFill>
                  <a:srgbClr val="FFFFFF"/>
                </a:solidFill>
                <a:latin typeface="Times New Roman"/>
                <a:cs typeface="Times New Roman"/>
              </a:rPr>
              <a:t> </a:t>
            </a:r>
            <a:r>
              <a:rPr sz="3094" b="1" kern="0" dirty="0">
                <a:solidFill>
                  <a:srgbClr val="FFFFFF"/>
                </a:solidFill>
                <a:latin typeface="Arial"/>
                <a:cs typeface="Arial"/>
              </a:rPr>
              <a:t>Public</a:t>
            </a:r>
            <a:r>
              <a:rPr sz="3094" kern="0" spc="18" dirty="0">
                <a:solidFill>
                  <a:srgbClr val="FFFFFF"/>
                </a:solidFill>
                <a:latin typeface="Times New Roman"/>
                <a:cs typeface="Times New Roman"/>
              </a:rPr>
              <a:t> </a:t>
            </a:r>
            <a:r>
              <a:rPr sz="3094" b="1" kern="0" dirty="0">
                <a:solidFill>
                  <a:srgbClr val="FFFFFF"/>
                </a:solidFill>
                <a:latin typeface="Arial"/>
                <a:cs typeface="Arial"/>
              </a:rPr>
              <a:t>License</a:t>
            </a:r>
            <a:r>
              <a:rPr sz="3094" kern="0" spc="18" dirty="0">
                <a:solidFill>
                  <a:srgbClr val="FFFFFF"/>
                </a:solidFill>
                <a:latin typeface="Times New Roman"/>
                <a:cs typeface="Times New Roman"/>
              </a:rPr>
              <a:t> </a:t>
            </a:r>
            <a:r>
              <a:rPr sz="3094" b="1" kern="0" spc="-7" dirty="0">
                <a:solidFill>
                  <a:srgbClr val="FFFFFF"/>
                </a:solidFill>
                <a:latin typeface="Arial"/>
                <a:cs typeface="Arial"/>
              </a:rPr>
              <a:t>(GPL)</a:t>
            </a:r>
            <a:endParaRPr sz="3094" kern="0">
              <a:solidFill>
                <a:sysClr val="windowText" lastClr="000000"/>
              </a:solidFill>
              <a:latin typeface="Arial"/>
              <a:cs typeface="Arial"/>
            </a:endParaRPr>
          </a:p>
          <a:p>
            <a:pPr marL="8929" marR="3572" defTabSz="642915">
              <a:lnSpc>
                <a:spcPct val="109200"/>
              </a:lnSpc>
              <a:spcBef>
                <a:spcPts val="4"/>
              </a:spcBef>
            </a:pPr>
            <a:r>
              <a:rPr sz="3094" b="1" kern="0" dirty="0">
                <a:solidFill>
                  <a:srgbClr val="FFFFFF"/>
                </a:solidFill>
                <a:latin typeface="Arial"/>
                <a:cs typeface="Arial"/>
              </a:rPr>
              <a:t>Berkeley</a:t>
            </a:r>
            <a:r>
              <a:rPr sz="3094" kern="0" spc="-4" dirty="0">
                <a:solidFill>
                  <a:srgbClr val="FFFFFF"/>
                </a:solidFill>
                <a:latin typeface="Times New Roman"/>
                <a:cs typeface="Times New Roman"/>
              </a:rPr>
              <a:t> </a:t>
            </a:r>
            <a:r>
              <a:rPr sz="3094" b="1" kern="0" dirty="0">
                <a:solidFill>
                  <a:srgbClr val="FFFFFF"/>
                </a:solidFill>
                <a:latin typeface="Arial"/>
                <a:cs typeface="Arial"/>
              </a:rPr>
              <a:t>Software</a:t>
            </a:r>
            <a:r>
              <a:rPr sz="3094" kern="0" spc="-4" dirty="0">
                <a:solidFill>
                  <a:srgbClr val="FFFFFF"/>
                </a:solidFill>
                <a:latin typeface="Times New Roman"/>
                <a:cs typeface="Times New Roman"/>
              </a:rPr>
              <a:t> </a:t>
            </a:r>
            <a:r>
              <a:rPr sz="3094" b="1" kern="0" dirty="0">
                <a:solidFill>
                  <a:srgbClr val="FFFFFF"/>
                </a:solidFill>
                <a:latin typeface="Arial"/>
                <a:cs typeface="Arial"/>
              </a:rPr>
              <a:t>Distribution</a:t>
            </a:r>
            <a:r>
              <a:rPr sz="3094" kern="0" spc="-4" dirty="0">
                <a:solidFill>
                  <a:srgbClr val="FFFFFF"/>
                </a:solidFill>
                <a:latin typeface="Times New Roman"/>
                <a:cs typeface="Times New Roman"/>
              </a:rPr>
              <a:t> </a:t>
            </a:r>
            <a:r>
              <a:rPr sz="3094" b="1" kern="0" spc="-7" dirty="0">
                <a:solidFill>
                  <a:srgbClr val="FFFFFF"/>
                </a:solidFill>
                <a:latin typeface="Arial"/>
                <a:cs typeface="Arial"/>
              </a:rPr>
              <a:t>(BSD)</a:t>
            </a:r>
            <a:r>
              <a:rPr sz="3094" kern="0" spc="-7" dirty="0">
                <a:solidFill>
                  <a:srgbClr val="FFFFFF"/>
                </a:solidFill>
                <a:latin typeface="Times New Roman"/>
                <a:cs typeface="Times New Roman"/>
              </a:rPr>
              <a:t> </a:t>
            </a:r>
            <a:r>
              <a:rPr sz="3094" b="1" kern="0" spc="-7" dirty="0">
                <a:solidFill>
                  <a:srgbClr val="FFFFFF"/>
                </a:solidFill>
                <a:latin typeface="Arial"/>
                <a:cs typeface="Arial"/>
              </a:rPr>
              <a:t>Apache</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1376113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53977" y="3352800"/>
            <a:ext cx="8084046" cy="652720"/>
          </a:xfrm>
          <a:prstGeom prst="rect">
            <a:avLst/>
          </a:prstGeom>
        </p:spPr>
        <p:txBody>
          <a:bodyPr vert="horz" wrap="square" lIns="0" tIns="8930" rIns="0" bIns="0" rtlCol="0">
            <a:spAutoFit/>
          </a:bodyPr>
          <a:lstStyle/>
          <a:p>
            <a:pPr marL="8929">
              <a:spcBef>
                <a:spcPts val="70"/>
              </a:spcBef>
            </a:pPr>
            <a:r>
              <a:rPr lang="en-GB" sz="4183" dirty="0"/>
              <a:t>Software</a:t>
            </a:r>
            <a:r>
              <a:rPr sz="4183" spc="-91" dirty="0">
                <a:latin typeface="Times New Roman"/>
                <a:cs typeface="Times New Roman"/>
              </a:rPr>
              <a:t> </a:t>
            </a:r>
            <a:r>
              <a:rPr sz="4183" dirty="0"/>
              <a:t>Development</a:t>
            </a:r>
            <a:r>
              <a:rPr sz="4183" spc="-91" dirty="0">
                <a:latin typeface="Times New Roman"/>
                <a:cs typeface="Times New Roman"/>
              </a:rPr>
              <a:t> </a:t>
            </a:r>
            <a:r>
              <a:rPr lang="en-GB" sz="4183" spc="-7" dirty="0" err="1"/>
              <a:t>Consepts</a:t>
            </a:r>
            <a:endParaRPr sz="4183" dirty="0">
              <a:latin typeface="Times New Roman"/>
              <a:cs typeface="Times New Roman"/>
            </a:endParaRPr>
          </a:p>
        </p:txBody>
      </p:sp>
    </p:spTree>
    <p:extLst>
      <p:ext uri="{BB962C8B-B14F-4D97-AF65-F5344CB8AC3E}">
        <p14:creationId xmlns:p14="http://schemas.microsoft.com/office/powerpoint/2010/main" val="86091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85045" y="625094"/>
            <a:ext cx="3804047"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164926">
              <a:spcBef>
                <a:spcPts val="70"/>
              </a:spcBef>
            </a:pPr>
            <a:r>
              <a:rPr sz="4359" dirty="0"/>
              <a:t>Waterfall</a:t>
            </a:r>
            <a:r>
              <a:rPr sz="4359" spc="-165" dirty="0">
                <a:latin typeface="Times New Roman"/>
                <a:cs typeface="Times New Roman"/>
              </a:rPr>
              <a:t> </a:t>
            </a:r>
            <a:r>
              <a:rPr sz="4359" spc="-7" dirty="0"/>
              <a:t>Model</a:t>
            </a:r>
            <a:endParaRPr sz="4359">
              <a:latin typeface="Times New Roman"/>
              <a:cs typeface="Times New Roman"/>
            </a:endParaRPr>
          </a:p>
        </p:txBody>
      </p:sp>
      <p:pic>
        <p:nvPicPr>
          <p:cNvPr id="4" name="object 4"/>
          <p:cNvPicPr/>
          <p:nvPr/>
        </p:nvPicPr>
        <p:blipFill>
          <a:blip r:embed="rId3" cstate="print"/>
          <a:stretch>
            <a:fillRect/>
          </a:stretch>
        </p:blipFill>
        <p:spPr>
          <a:xfrm>
            <a:off x="2425900" y="1705584"/>
            <a:ext cx="1946673" cy="321469"/>
          </a:xfrm>
          <a:prstGeom prst="rect">
            <a:avLst/>
          </a:prstGeom>
        </p:spPr>
      </p:pic>
      <p:pic>
        <p:nvPicPr>
          <p:cNvPr id="5" name="object 5"/>
          <p:cNvPicPr/>
          <p:nvPr/>
        </p:nvPicPr>
        <p:blipFill>
          <a:blip r:embed="rId4" cstate="print"/>
          <a:stretch>
            <a:fillRect/>
          </a:stretch>
        </p:blipFill>
        <p:spPr>
          <a:xfrm>
            <a:off x="2408040" y="2223493"/>
            <a:ext cx="1643060" cy="392906"/>
          </a:xfrm>
          <a:prstGeom prst="rect">
            <a:avLst/>
          </a:prstGeom>
        </p:spPr>
      </p:pic>
      <p:pic>
        <p:nvPicPr>
          <p:cNvPr id="6" name="object 6"/>
          <p:cNvPicPr/>
          <p:nvPr/>
        </p:nvPicPr>
        <p:blipFill>
          <a:blip r:embed="rId5" cstate="print"/>
          <a:stretch>
            <a:fillRect/>
          </a:stretch>
        </p:blipFill>
        <p:spPr>
          <a:xfrm>
            <a:off x="2425900" y="2741413"/>
            <a:ext cx="2152053" cy="312539"/>
          </a:xfrm>
          <a:prstGeom prst="rect">
            <a:avLst/>
          </a:prstGeom>
        </p:spPr>
      </p:pic>
      <p:sp>
        <p:nvSpPr>
          <p:cNvPr id="7" name="object 7"/>
          <p:cNvSpPr txBox="1"/>
          <p:nvPr/>
        </p:nvSpPr>
        <p:spPr>
          <a:xfrm>
            <a:off x="2017984" y="1500077"/>
            <a:ext cx="121444" cy="2099992"/>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8" name="object 8"/>
          <p:cNvPicPr/>
          <p:nvPr/>
        </p:nvPicPr>
        <p:blipFill>
          <a:blip r:embed="rId6" cstate="print"/>
          <a:stretch>
            <a:fillRect/>
          </a:stretch>
        </p:blipFill>
        <p:spPr>
          <a:xfrm>
            <a:off x="2425900" y="3259334"/>
            <a:ext cx="1991318" cy="312539"/>
          </a:xfrm>
          <a:prstGeom prst="rect">
            <a:avLst/>
          </a:prstGeom>
        </p:spPr>
      </p:pic>
      <p:sp>
        <p:nvSpPr>
          <p:cNvPr id="9" name="object 9"/>
          <p:cNvSpPr txBox="1"/>
          <p:nvPr/>
        </p:nvSpPr>
        <p:spPr>
          <a:xfrm>
            <a:off x="2390218" y="1550872"/>
            <a:ext cx="2200721" cy="2045537"/>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From</a:t>
            </a:r>
            <a:r>
              <a:rPr sz="3094" kern="0" spc="25" dirty="0">
                <a:solidFill>
                  <a:srgbClr val="FFFFFF"/>
                </a:solidFill>
                <a:latin typeface="Times New Roman"/>
                <a:cs typeface="Times New Roman"/>
              </a:rPr>
              <a:t> </a:t>
            </a:r>
            <a:r>
              <a:rPr sz="3094" b="1" kern="0" spc="-14" dirty="0">
                <a:solidFill>
                  <a:srgbClr val="FFFFFF"/>
                </a:solidFill>
                <a:latin typeface="Arial"/>
                <a:cs typeface="Arial"/>
              </a:rPr>
              <a:t>1969</a:t>
            </a:r>
            <a:r>
              <a:rPr sz="3094" kern="0" spc="-14" dirty="0">
                <a:solidFill>
                  <a:srgbClr val="FFFFFF"/>
                </a:solidFill>
                <a:latin typeface="Times New Roman"/>
                <a:cs typeface="Times New Roman"/>
              </a:rPr>
              <a:t> </a:t>
            </a:r>
            <a:r>
              <a:rPr sz="3094" b="1" kern="0" spc="-18" dirty="0">
                <a:solidFill>
                  <a:srgbClr val="FFFFFF"/>
                </a:solidFill>
                <a:latin typeface="Arial"/>
                <a:cs typeface="Arial"/>
              </a:rPr>
              <a:t>One-way</a:t>
            </a:r>
            <a:r>
              <a:rPr sz="3094" kern="0" spc="-18" dirty="0">
                <a:solidFill>
                  <a:srgbClr val="FFFFFF"/>
                </a:solidFill>
                <a:latin typeface="Times New Roman"/>
                <a:cs typeface="Times New Roman"/>
              </a:rPr>
              <a:t> </a:t>
            </a:r>
            <a:r>
              <a:rPr sz="3094" b="1" kern="0" dirty="0">
                <a:solidFill>
                  <a:srgbClr val="FFFFFF"/>
                </a:solidFill>
                <a:latin typeface="Arial"/>
                <a:cs typeface="Arial"/>
              </a:rPr>
              <a:t>No</a:t>
            </a:r>
            <a:r>
              <a:rPr sz="3094" kern="0" spc="84" dirty="0">
                <a:solidFill>
                  <a:srgbClr val="FFFFFF"/>
                </a:solidFill>
                <a:latin typeface="Times New Roman"/>
                <a:cs typeface="Times New Roman"/>
              </a:rPr>
              <a:t> </a:t>
            </a:r>
            <a:r>
              <a:rPr sz="3094" b="1" kern="0" spc="-7" dirty="0">
                <a:solidFill>
                  <a:srgbClr val="FFFFFF"/>
                </a:solidFill>
                <a:latin typeface="Arial"/>
                <a:cs typeface="Arial"/>
              </a:rPr>
              <a:t>iteration</a:t>
            </a:r>
            <a:r>
              <a:rPr sz="3094" kern="0" spc="-7" dirty="0">
                <a:solidFill>
                  <a:srgbClr val="FFFFFF"/>
                </a:solidFill>
                <a:latin typeface="Times New Roman"/>
                <a:cs typeface="Times New Roman"/>
              </a:rPr>
              <a:t> </a:t>
            </a:r>
            <a:r>
              <a:rPr sz="3094" b="1" kern="0" spc="-7" dirty="0">
                <a:solidFill>
                  <a:srgbClr val="FFFFFF"/>
                </a:solidFill>
                <a:latin typeface="Arial"/>
                <a:cs typeface="Arial"/>
              </a:rPr>
              <a:t>Unrealistic</a:t>
            </a:r>
            <a:endParaRPr sz="3094" kern="0">
              <a:solidFill>
                <a:sysClr val="windowText" lastClr="000000"/>
              </a:solidFill>
              <a:latin typeface="Arial"/>
              <a:cs typeface="Arial"/>
            </a:endParaRPr>
          </a:p>
        </p:txBody>
      </p:sp>
      <p:pic>
        <p:nvPicPr>
          <p:cNvPr id="10" name="object 10"/>
          <p:cNvPicPr/>
          <p:nvPr/>
        </p:nvPicPr>
        <p:blipFill>
          <a:blip r:embed="rId7" cstate="print"/>
          <a:stretch>
            <a:fillRect/>
          </a:stretch>
        </p:blipFill>
        <p:spPr>
          <a:xfrm>
            <a:off x="5756672" y="1616288"/>
            <a:ext cx="4473773" cy="4857735"/>
          </a:xfrm>
          <a:prstGeom prst="rect">
            <a:avLst/>
          </a:prstGeom>
        </p:spPr>
      </p:pic>
    </p:spTree>
    <p:extLst>
      <p:ext uri="{BB962C8B-B14F-4D97-AF65-F5344CB8AC3E}">
        <p14:creationId xmlns:p14="http://schemas.microsoft.com/office/powerpoint/2010/main" val="1478923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95626" y="625094"/>
            <a:ext cx="6018623"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041611">
              <a:spcBef>
                <a:spcPts val="70"/>
              </a:spcBef>
            </a:pPr>
            <a:r>
              <a:rPr sz="4359" dirty="0"/>
              <a:t>Modified</a:t>
            </a:r>
            <a:r>
              <a:rPr sz="4359" spc="-70" dirty="0">
                <a:latin typeface="Times New Roman"/>
                <a:cs typeface="Times New Roman"/>
              </a:rPr>
              <a:t> </a:t>
            </a:r>
            <a:r>
              <a:rPr sz="4359" dirty="0"/>
              <a:t>Waterfall</a:t>
            </a:r>
            <a:r>
              <a:rPr sz="4359" spc="-67" dirty="0">
                <a:latin typeface="Times New Roman"/>
                <a:cs typeface="Times New Roman"/>
              </a:rPr>
              <a:t> </a:t>
            </a:r>
            <a:r>
              <a:rPr sz="4359" spc="-7" dirty="0"/>
              <a:t>Model</a:t>
            </a:r>
            <a:endParaRPr sz="4359">
              <a:latin typeface="Times New Roman"/>
              <a:cs typeface="Times New Roman"/>
            </a:endParaRPr>
          </a:p>
        </p:txBody>
      </p:sp>
      <p:pic>
        <p:nvPicPr>
          <p:cNvPr id="4" name="object 4"/>
          <p:cNvPicPr/>
          <p:nvPr/>
        </p:nvPicPr>
        <p:blipFill>
          <a:blip r:embed="rId3" cstate="print"/>
          <a:stretch>
            <a:fillRect/>
          </a:stretch>
        </p:blipFill>
        <p:spPr>
          <a:xfrm>
            <a:off x="3276600" y="1219200"/>
            <a:ext cx="5602486" cy="5241741"/>
          </a:xfrm>
          <a:prstGeom prst="rect">
            <a:avLst/>
          </a:prstGeom>
        </p:spPr>
      </p:pic>
      <p:sp>
        <p:nvSpPr>
          <p:cNvPr id="5" name="Rectangle 4">
            <a:extLst>
              <a:ext uri="{FF2B5EF4-FFF2-40B4-BE49-F238E27FC236}">
                <a16:creationId xmlns:a16="http://schemas.microsoft.com/office/drawing/2014/main" id="{392AE9BA-6572-1DB0-7B31-CDC555C76DA2}"/>
              </a:ext>
            </a:extLst>
          </p:cNvPr>
          <p:cNvSpPr/>
          <p:nvPr/>
        </p:nvSpPr>
        <p:spPr>
          <a:xfrm>
            <a:off x="3657600" y="4724400"/>
            <a:ext cx="2743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E9D4001-CEC1-B46B-5B3C-4844716A30BC}"/>
              </a:ext>
            </a:extLst>
          </p:cNvPr>
          <p:cNvSpPr/>
          <p:nvPr/>
        </p:nvSpPr>
        <p:spPr>
          <a:xfrm>
            <a:off x="3810000" y="6066176"/>
            <a:ext cx="2743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36D85702-1513-15D0-F402-FA23D9F28008}"/>
              </a:ext>
            </a:extLst>
          </p:cNvPr>
          <p:cNvSpPr/>
          <p:nvPr/>
        </p:nvSpPr>
        <p:spPr>
          <a:xfrm>
            <a:off x="5486400" y="6141393"/>
            <a:ext cx="2743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14978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01134" y="625094"/>
            <a:ext cx="3589734"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262256">
              <a:spcBef>
                <a:spcPts val="70"/>
              </a:spcBef>
            </a:pPr>
            <a:r>
              <a:rPr sz="4359" dirty="0"/>
              <a:t>Sashimi</a:t>
            </a:r>
            <a:r>
              <a:rPr sz="4359" spc="7" dirty="0">
                <a:latin typeface="Times New Roman"/>
                <a:cs typeface="Times New Roman"/>
              </a:rPr>
              <a:t> </a:t>
            </a:r>
            <a:r>
              <a:rPr sz="4359" spc="-7" dirty="0"/>
              <a:t>Model</a:t>
            </a:r>
            <a:endParaRPr sz="4359">
              <a:latin typeface="Times New Roman"/>
              <a:cs typeface="Times New Roman"/>
            </a:endParaRPr>
          </a:p>
        </p:txBody>
      </p:sp>
      <p:sp>
        <p:nvSpPr>
          <p:cNvPr id="4" name="object 4"/>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408039" y="1705556"/>
            <a:ext cx="1062634" cy="392906"/>
          </a:xfrm>
          <a:prstGeom prst="rect">
            <a:avLst/>
          </a:prstGeom>
        </p:spPr>
      </p:pic>
      <p:pic>
        <p:nvPicPr>
          <p:cNvPr id="6" name="object 6"/>
          <p:cNvPicPr/>
          <p:nvPr/>
        </p:nvPicPr>
        <p:blipFill>
          <a:blip r:embed="rId4" cstate="print"/>
          <a:stretch>
            <a:fillRect/>
          </a:stretch>
        </p:blipFill>
        <p:spPr>
          <a:xfrm>
            <a:off x="2408039" y="2160985"/>
            <a:ext cx="1393031" cy="383976"/>
          </a:xfrm>
          <a:prstGeom prst="rect">
            <a:avLst/>
          </a:prstGeom>
        </p:spPr>
      </p:pic>
      <p:sp>
        <p:nvSpPr>
          <p:cNvPr id="7" name="object 7"/>
          <p:cNvSpPr txBox="1"/>
          <p:nvPr/>
        </p:nvSpPr>
        <p:spPr>
          <a:xfrm>
            <a:off x="2390217" y="1594458"/>
            <a:ext cx="1414908" cy="940963"/>
          </a:xfrm>
          <a:prstGeom prst="rect">
            <a:avLst/>
          </a:prstGeom>
        </p:spPr>
        <p:txBody>
          <a:bodyPr vert="horz" wrap="square" lIns="0" tIns="42863" rIns="0" bIns="0" rtlCol="0">
            <a:spAutoFit/>
          </a:bodyPr>
          <a:lstStyle/>
          <a:p>
            <a:pPr marL="8929" marR="3572" defTabSz="642915">
              <a:lnSpc>
                <a:spcPts val="3516"/>
              </a:lnSpc>
              <a:spcBef>
                <a:spcPts val="337"/>
              </a:spcBef>
            </a:pPr>
            <a:r>
              <a:rPr sz="3094" b="1" kern="0" spc="-7" dirty="0">
                <a:solidFill>
                  <a:srgbClr val="FFFFFF"/>
                </a:solidFill>
                <a:latin typeface="Arial"/>
                <a:cs typeface="Arial"/>
              </a:rPr>
              <a:t>Steps</a:t>
            </a:r>
            <a:r>
              <a:rPr sz="3094" kern="0" spc="-7" dirty="0">
                <a:solidFill>
                  <a:srgbClr val="FFFFFF"/>
                </a:solidFill>
                <a:latin typeface="Times New Roman"/>
                <a:cs typeface="Times New Roman"/>
              </a:rPr>
              <a:t> </a:t>
            </a:r>
            <a:r>
              <a:rPr sz="3094" b="1" kern="0" spc="-7" dirty="0">
                <a:solidFill>
                  <a:srgbClr val="FFFFFF"/>
                </a:solidFill>
                <a:latin typeface="Arial"/>
                <a:cs typeface="Arial"/>
              </a:rPr>
              <a:t>overlap</a:t>
            </a:r>
            <a:endParaRPr sz="3094"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5417342" y="1598429"/>
            <a:ext cx="4813116" cy="4536266"/>
          </a:xfrm>
          <a:prstGeom prst="rect">
            <a:avLst/>
          </a:prstGeom>
        </p:spPr>
      </p:pic>
      <p:sp>
        <p:nvSpPr>
          <p:cNvPr id="9" name="Rectangle 8">
            <a:extLst>
              <a:ext uri="{FF2B5EF4-FFF2-40B4-BE49-F238E27FC236}">
                <a16:creationId xmlns:a16="http://schemas.microsoft.com/office/drawing/2014/main" id="{C19A3467-2A6C-D3C5-BAB6-43CE2F5F329B}"/>
              </a:ext>
            </a:extLst>
          </p:cNvPr>
          <p:cNvSpPr/>
          <p:nvPr/>
        </p:nvSpPr>
        <p:spPr>
          <a:xfrm>
            <a:off x="6705600" y="5638800"/>
            <a:ext cx="2743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650E360-7EC0-AD6B-AADF-EB06F9F447DD}"/>
              </a:ext>
            </a:extLst>
          </p:cNvPr>
          <p:cNvSpPr/>
          <p:nvPr/>
        </p:nvSpPr>
        <p:spPr>
          <a:xfrm>
            <a:off x="5724829" y="5581948"/>
            <a:ext cx="2743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15270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5743" cy="6142101"/>
            <a:chOff x="643127" y="716280"/>
            <a:chExt cx="10905743" cy="6142101"/>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9A460468-DEB1-870E-3564-978FD1FE8BD0}"/>
              </a:ext>
            </a:extLst>
          </p:cNvPr>
          <p:cNvSpPr/>
          <p:nvPr/>
        </p:nvSpPr>
        <p:spPr>
          <a:xfrm>
            <a:off x="7848600" y="762000"/>
            <a:ext cx="3429000" cy="5594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9322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8414" y="625094"/>
            <a:ext cx="1375170" cy="544709"/>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3369944">
              <a:spcBef>
                <a:spcPts val="70"/>
              </a:spcBef>
            </a:pPr>
            <a:r>
              <a:rPr sz="4359" spc="-7" dirty="0"/>
              <a:t>Spiral</a:t>
            </a:r>
            <a:endParaRPr sz="4359"/>
          </a:p>
        </p:txBody>
      </p:sp>
      <p:pic>
        <p:nvPicPr>
          <p:cNvPr id="4" name="object 4"/>
          <p:cNvPicPr/>
          <p:nvPr/>
        </p:nvPicPr>
        <p:blipFill>
          <a:blip r:embed="rId3" cstate="print"/>
          <a:stretch>
            <a:fillRect/>
          </a:stretch>
        </p:blipFill>
        <p:spPr>
          <a:xfrm>
            <a:off x="2425900" y="1714486"/>
            <a:ext cx="2419943" cy="383976"/>
          </a:xfrm>
          <a:prstGeom prst="rect">
            <a:avLst/>
          </a:prstGeom>
        </p:spPr>
      </p:pic>
      <p:sp>
        <p:nvSpPr>
          <p:cNvPr id="5" name="object 5"/>
          <p:cNvSpPr txBox="1"/>
          <p:nvPr/>
        </p:nvSpPr>
        <p:spPr>
          <a:xfrm>
            <a:off x="2017984" y="1500077"/>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25900" y="2223493"/>
            <a:ext cx="6134695" cy="392906"/>
          </a:xfrm>
          <a:prstGeom prst="rect">
            <a:avLst/>
          </a:prstGeom>
        </p:spPr>
      </p:pic>
      <p:pic>
        <p:nvPicPr>
          <p:cNvPr id="7" name="object 7"/>
          <p:cNvPicPr/>
          <p:nvPr/>
        </p:nvPicPr>
        <p:blipFill>
          <a:blip r:embed="rId5" cstate="print"/>
          <a:stretch>
            <a:fillRect/>
          </a:stretch>
        </p:blipFill>
        <p:spPr>
          <a:xfrm>
            <a:off x="2399111" y="2669974"/>
            <a:ext cx="2857501" cy="312539"/>
          </a:xfrm>
          <a:prstGeom prst="rect">
            <a:avLst/>
          </a:prstGeom>
        </p:spPr>
      </p:pic>
      <p:sp>
        <p:nvSpPr>
          <p:cNvPr id="8" name="object 8"/>
          <p:cNvSpPr txBox="1"/>
          <p:nvPr/>
        </p:nvSpPr>
        <p:spPr>
          <a:xfrm>
            <a:off x="2017984" y="3138142"/>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6" cstate="print"/>
          <a:stretch>
            <a:fillRect/>
          </a:stretch>
        </p:blipFill>
        <p:spPr>
          <a:xfrm>
            <a:off x="2425900" y="3178969"/>
            <a:ext cx="7375907" cy="401836"/>
          </a:xfrm>
          <a:prstGeom prst="rect">
            <a:avLst/>
          </a:prstGeom>
        </p:spPr>
      </p:pic>
      <p:sp>
        <p:nvSpPr>
          <p:cNvPr id="10" name="object 10"/>
          <p:cNvSpPr txBox="1">
            <a:spLocks noGrp="1"/>
          </p:cNvSpPr>
          <p:nvPr>
            <p:ph type="body" idx="1"/>
          </p:nvPr>
        </p:nvSpPr>
        <p:spPr>
          <a:xfrm>
            <a:off x="2428358" y="1500077"/>
            <a:ext cx="8011042" cy="2018159"/>
          </a:xfrm>
          <a:prstGeom prst="rect">
            <a:avLst/>
          </a:prstGeom>
        </p:spPr>
        <p:txBody>
          <a:bodyPr vert="horz" wrap="square" lIns="0" tIns="52239" rIns="0" bIns="0" rtlCol="0">
            <a:spAutoFit/>
          </a:bodyPr>
          <a:lstStyle/>
          <a:p>
            <a:pPr marL="8929">
              <a:spcBef>
                <a:spcPts val="411"/>
              </a:spcBef>
            </a:pPr>
            <a:r>
              <a:rPr dirty="0"/>
              <a:t>Many</a:t>
            </a:r>
            <a:r>
              <a:rPr b="0" spc="14" dirty="0">
                <a:latin typeface="Times New Roman"/>
                <a:cs typeface="Times New Roman"/>
              </a:rPr>
              <a:t> </a:t>
            </a:r>
            <a:r>
              <a:rPr spc="-7" dirty="0"/>
              <a:t>rounds</a:t>
            </a:r>
          </a:p>
          <a:p>
            <a:pPr marL="8929" marR="1248326">
              <a:lnSpc>
                <a:spcPts val="3516"/>
              </a:lnSpc>
              <a:spcBef>
                <a:spcPts val="626"/>
              </a:spcBef>
            </a:pPr>
            <a:r>
              <a:rPr dirty="0"/>
              <a:t>Each</a:t>
            </a:r>
            <a:r>
              <a:rPr b="0" spc="46" dirty="0">
                <a:latin typeface="Times New Roman"/>
                <a:cs typeface="Times New Roman"/>
              </a:rPr>
              <a:t> </a:t>
            </a:r>
            <a:r>
              <a:rPr dirty="0"/>
              <a:t>round</a:t>
            </a:r>
            <a:r>
              <a:rPr b="0" spc="46" dirty="0">
                <a:latin typeface="Times New Roman"/>
                <a:cs typeface="Times New Roman"/>
              </a:rPr>
              <a:t> </a:t>
            </a:r>
            <a:r>
              <a:rPr dirty="0"/>
              <a:t>is</a:t>
            </a:r>
            <a:r>
              <a:rPr b="0" spc="49" dirty="0">
                <a:latin typeface="Times New Roman"/>
                <a:cs typeface="Times New Roman"/>
              </a:rPr>
              <a:t> </a:t>
            </a:r>
            <a:r>
              <a:rPr dirty="0"/>
              <a:t>a</a:t>
            </a:r>
            <a:r>
              <a:rPr b="0" spc="46" dirty="0">
                <a:latin typeface="Times New Roman"/>
                <a:cs typeface="Times New Roman"/>
              </a:rPr>
              <a:t> </a:t>
            </a:r>
            <a:r>
              <a:rPr dirty="0"/>
              <a:t>project;</a:t>
            </a:r>
            <a:r>
              <a:rPr b="0" spc="46" dirty="0">
                <a:latin typeface="Times New Roman"/>
                <a:cs typeface="Times New Roman"/>
              </a:rPr>
              <a:t> </a:t>
            </a:r>
            <a:r>
              <a:rPr dirty="0"/>
              <a:t>may</a:t>
            </a:r>
            <a:r>
              <a:rPr b="0" spc="49" dirty="0">
                <a:latin typeface="Times New Roman"/>
                <a:cs typeface="Times New Roman"/>
              </a:rPr>
              <a:t> </a:t>
            </a:r>
            <a:r>
              <a:rPr spc="-18" dirty="0"/>
              <a:t>use</a:t>
            </a:r>
            <a:r>
              <a:rPr b="0" spc="-18" dirty="0">
                <a:latin typeface="Times New Roman"/>
                <a:cs typeface="Times New Roman"/>
              </a:rPr>
              <a:t> </a:t>
            </a:r>
            <a:r>
              <a:rPr dirty="0"/>
              <a:t>waterfall</a:t>
            </a:r>
            <a:r>
              <a:rPr b="0" spc="-56" dirty="0">
                <a:latin typeface="Times New Roman"/>
                <a:cs typeface="Times New Roman"/>
              </a:rPr>
              <a:t> </a:t>
            </a:r>
            <a:r>
              <a:rPr spc="-7" dirty="0"/>
              <a:t>model</a:t>
            </a:r>
          </a:p>
          <a:p>
            <a:pPr marL="8929">
              <a:spcBef>
                <a:spcPts val="260"/>
              </a:spcBef>
            </a:pPr>
            <a:r>
              <a:rPr dirty="0"/>
              <a:t>Risk</a:t>
            </a:r>
            <a:r>
              <a:rPr b="0" spc="18" dirty="0">
                <a:latin typeface="Times New Roman"/>
                <a:cs typeface="Times New Roman"/>
              </a:rPr>
              <a:t> </a:t>
            </a:r>
            <a:r>
              <a:rPr dirty="0"/>
              <a:t>analysis</a:t>
            </a:r>
            <a:r>
              <a:rPr b="0" spc="21" dirty="0">
                <a:latin typeface="Times New Roman"/>
                <a:cs typeface="Times New Roman"/>
              </a:rPr>
              <a:t> </a:t>
            </a:r>
            <a:r>
              <a:rPr dirty="0"/>
              <a:t>performed</a:t>
            </a:r>
            <a:r>
              <a:rPr b="0" spc="21" dirty="0">
                <a:latin typeface="Times New Roman"/>
                <a:cs typeface="Times New Roman"/>
              </a:rPr>
              <a:t> </a:t>
            </a:r>
            <a:r>
              <a:rPr dirty="0"/>
              <a:t>for</a:t>
            </a:r>
            <a:r>
              <a:rPr b="0" spc="21" dirty="0">
                <a:latin typeface="Times New Roman"/>
                <a:cs typeface="Times New Roman"/>
              </a:rPr>
              <a:t> </a:t>
            </a:r>
            <a:r>
              <a:rPr dirty="0"/>
              <a:t>each</a:t>
            </a:r>
            <a:r>
              <a:rPr b="0" spc="18" dirty="0">
                <a:latin typeface="Times New Roman"/>
                <a:cs typeface="Times New Roman"/>
              </a:rPr>
              <a:t> </a:t>
            </a:r>
            <a:r>
              <a:rPr spc="-7" dirty="0"/>
              <a:t>round</a:t>
            </a:r>
          </a:p>
        </p:txBody>
      </p:sp>
    </p:spTree>
    <p:extLst>
      <p:ext uri="{BB962C8B-B14F-4D97-AF65-F5344CB8AC3E}">
        <p14:creationId xmlns:p14="http://schemas.microsoft.com/office/powerpoint/2010/main" val="4104881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65289" y="312525"/>
            <a:ext cx="6241852" cy="6232936"/>
          </a:xfrm>
          <a:prstGeom prst="rect">
            <a:avLst/>
          </a:prstGeom>
        </p:spPr>
      </p:pic>
      <p:sp>
        <p:nvSpPr>
          <p:cNvPr id="3" name="Rectangle 2">
            <a:extLst>
              <a:ext uri="{FF2B5EF4-FFF2-40B4-BE49-F238E27FC236}">
                <a16:creationId xmlns:a16="http://schemas.microsoft.com/office/drawing/2014/main" id="{F265FB9F-7C0B-5FB9-791F-3BE3B5AC66A5}"/>
              </a:ext>
            </a:extLst>
          </p:cNvPr>
          <p:cNvSpPr/>
          <p:nvPr/>
        </p:nvSpPr>
        <p:spPr>
          <a:xfrm>
            <a:off x="4724400" y="6172200"/>
            <a:ext cx="3429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5176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81625" y="625094"/>
            <a:ext cx="1455537"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3339138">
              <a:spcBef>
                <a:spcPts val="70"/>
              </a:spcBef>
            </a:pPr>
            <a:r>
              <a:rPr sz="4359" spc="-14" dirty="0"/>
              <a:t>SDLC</a:t>
            </a:r>
            <a:endParaRPr sz="4359"/>
          </a:p>
        </p:txBody>
      </p:sp>
      <p:pic>
        <p:nvPicPr>
          <p:cNvPr id="4" name="object 4"/>
          <p:cNvPicPr/>
          <p:nvPr/>
        </p:nvPicPr>
        <p:blipFill>
          <a:blip r:embed="rId3" cstate="print"/>
          <a:stretch>
            <a:fillRect/>
          </a:stretch>
        </p:blipFill>
        <p:spPr>
          <a:xfrm>
            <a:off x="2408039" y="1705556"/>
            <a:ext cx="6241852" cy="392906"/>
          </a:xfrm>
          <a:prstGeom prst="rect">
            <a:avLst/>
          </a:prstGeom>
        </p:spPr>
      </p:pic>
      <p:pic>
        <p:nvPicPr>
          <p:cNvPr id="5" name="object 5"/>
          <p:cNvPicPr/>
          <p:nvPr/>
        </p:nvPicPr>
        <p:blipFill>
          <a:blip r:embed="rId4" cstate="print"/>
          <a:stretch>
            <a:fillRect/>
          </a:stretch>
        </p:blipFill>
        <p:spPr>
          <a:xfrm>
            <a:off x="2408039" y="2223493"/>
            <a:ext cx="6786548" cy="392906"/>
          </a:xfrm>
          <a:prstGeom prst="rect">
            <a:avLst/>
          </a:prstGeom>
        </p:spPr>
      </p:pic>
      <p:pic>
        <p:nvPicPr>
          <p:cNvPr id="6" name="object 6"/>
          <p:cNvPicPr/>
          <p:nvPr/>
        </p:nvPicPr>
        <p:blipFill>
          <a:blip r:embed="rId5" cstate="print"/>
          <a:stretch>
            <a:fillRect/>
          </a:stretch>
        </p:blipFill>
        <p:spPr>
          <a:xfrm>
            <a:off x="2408039" y="2732484"/>
            <a:ext cx="6107906" cy="401836"/>
          </a:xfrm>
          <a:prstGeom prst="rect">
            <a:avLst/>
          </a:prstGeom>
        </p:spPr>
      </p:pic>
      <p:sp>
        <p:nvSpPr>
          <p:cNvPr id="7" name="object 7"/>
          <p:cNvSpPr txBox="1"/>
          <p:nvPr/>
        </p:nvSpPr>
        <p:spPr>
          <a:xfrm>
            <a:off x="2017984" y="1500077"/>
            <a:ext cx="121444" cy="2099992"/>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8" name="object 8"/>
          <p:cNvPicPr/>
          <p:nvPr/>
        </p:nvPicPr>
        <p:blipFill>
          <a:blip r:embed="rId6" cstate="print"/>
          <a:stretch>
            <a:fillRect/>
          </a:stretch>
        </p:blipFill>
        <p:spPr>
          <a:xfrm>
            <a:off x="2425900" y="3250406"/>
            <a:ext cx="5929298" cy="392906"/>
          </a:xfrm>
          <a:prstGeom prst="rect">
            <a:avLst/>
          </a:prstGeom>
        </p:spPr>
      </p:pic>
      <p:sp>
        <p:nvSpPr>
          <p:cNvPr id="9" name="object 9"/>
          <p:cNvSpPr txBox="1"/>
          <p:nvPr/>
        </p:nvSpPr>
        <p:spPr>
          <a:xfrm>
            <a:off x="2390217" y="1550872"/>
            <a:ext cx="6808887" cy="2048680"/>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Systems</a:t>
            </a:r>
            <a:r>
              <a:rPr sz="3094" kern="0" spc="-18" dirty="0">
                <a:solidFill>
                  <a:srgbClr val="FFFFFF"/>
                </a:solidFill>
                <a:latin typeface="Times New Roman"/>
                <a:cs typeface="Times New Roman"/>
              </a:rPr>
              <a:t> </a:t>
            </a:r>
            <a:r>
              <a:rPr sz="3094" b="1" kern="0" dirty="0">
                <a:solidFill>
                  <a:srgbClr val="FFFFFF"/>
                </a:solidFill>
                <a:latin typeface="Arial"/>
                <a:cs typeface="Arial"/>
              </a:rPr>
              <a:t>Development</a:t>
            </a:r>
            <a:r>
              <a:rPr sz="3094" kern="0" spc="-18" dirty="0">
                <a:solidFill>
                  <a:srgbClr val="FFFFFF"/>
                </a:solidFill>
                <a:latin typeface="Times New Roman"/>
                <a:cs typeface="Times New Roman"/>
              </a:rPr>
              <a:t> </a:t>
            </a:r>
            <a:r>
              <a:rPr sz="3094" b="1" kern="0" dirty="0">
                <a:solidFill>
                  <a:srgbClr val="FFFFFF"/>
                </a:solidFill>
                <a:latin typeface="Arial"/>
                <a:cs typeface="Arial"/>
              </a:rPr>
              <a:t>Live</a:t>
            </a:r>
            <a:r>
              <a:rPr sz="3094" kern="0" spc="-18" dirty="0">
                <a:solidFill>
                  <a:srgbClr val="FFFFFF"/>
                </a:solidFill>
                <a:latin typeface="Times New Roman"/>
                <a:cs typeface="Times New Roman"/>
              </a:rPr>
              <a:t> </a:t>
            </a:r>
            <a:r>
              <a:rPr sz="3094" b="1" kern="0" spc="-7" dirty="0">
                <a:solidFill>
                  <a:srgbClr val="FFFFFF"/>
                </a:solidFill>
                <a:latin typeface="Arial"/>
                <a:cs typeface="Arial"/>
              </a:rPr>
              <a:t>Cycle</a:t>
            </a:r>
            <a:endParaRPr sz="3094" kern="0">
              <a:solidFill>
                <a:sysClr val="windowText" lastClr="000000"/>
              </a:solidFill>
              <a:latin typeface="Arial"/>
              <a:cs typeface="Arial"/>
            </a:endParaRPr>
          </a:p>
          <a:p>
            <a:pPr marL="8929" marR="3572" defTabSz="642915">
              <a:lnSpc>
                <a:spcPct val="109200"/>
              </a:lnSpc>
              <a:spcBef>
                <a:spcPts val="4"/>
              </a:spcBef>
            </a:pPr>
            <a:r>
              <a:rPr sz="3094" b="1" kern="0" dirty="0">
                <a:solidFill>
                  <a:srgbClr val="FFFFFF"/>
                </a:solidFill>
                <a:latin typeface="Arial"/>
                <a:cs typeface="Arial"/>
              </a:rPr>
              <a:t>or</a:t>
            </a:r>
            <a:r>
              <a:rPr sz="3094" kern="0" spc="14" dirty="0">
                <a:solidFill>
                  <a:srgbClr val="FFFFFF"/>
                </a:solidFill>
                <a:latin typeface="Times New Roman"/>
                <a:cs typeface="Times New Roman"/>
              </a:rPr>
              <a:t> </a:t>
            </a:r>
            <a:r>
              <a:rPr sz="3094" b="1" kern="0" dirty="0">
                <a:solidFill>
                  <a:srgbClr val="FFFFFF"/>
                </a:solidFill>
                <a:latin typeface="Arial"/>
                <a:cs typeface="Arial"/>
              </a:rPr>
              <a:t>Software</a:t>
            </a:r>
            <a:r>
              <a:rPr sz="3094" kern="0" spc="14" dirty="0">
                <a:solidFill>
                  <a:srgbClr val="FFFFFF"/>
                </a:solidFill>
                <a:latin typeface="Times New Roman"/>
                <a:cs typeface="Times New Roman"/>
              </a:rPr>
              <a:t> </a:t>
            </a:r>
            <a:r>
              <a:rPr sz="3094" b="1" kern="0" dirty="0">
                <a:solidFill>
                  <a:srgbClr val="FFFFFF"/>
                </a:solidFill>
                <a:latin typeface="Arial"/>
                <a:cs typeface="Arial"/>
              </a:rPr>
              <a:t>Development</a:t>
            </a:r>
            <a:r>
              <a:rPr sz="3094" kern="0" spc="14" dirty="0">
                <a:solidFill>
                  <a:srgbClr val="FFFFFF"/>
                </a:solidFill>
                <a:latin typeface="Times New Roman"/>
                <a:cs typeface="Times New Roman"/>
              </a:rPr>
              <a:t> </a:t>
            </a:r>
            <a:r>
              <a:rPr sz="3094" b="1" kern="0" dirty="0">
                <a:solidFill>
                  <a:srgbClr val="FFFFFF"/>
                </a:solidFill>
                <a:latin typeface="Arial"/>
                <a:cs typeface="Arial"/>
              </a:rPr>
              <a:t>Live</a:t>
            </a:r>
            <a:r>
              <a:rPr sz="3094" kern="0" spc="14" dirty="0">
                <a:solidFill>
                  <a:srgbClr val="FFFFFF"/>
                </a:solidFill>
                <a:latin typeface="Times New Roman"/>
                <a:cs typeface="Times New Roman"/>
              </a:rPr>
              <a:t> </a:t>
            </a:r>
            <a:r>
              <a:rPr sz="3094" b="1" kern="0" spc="-7" dirty="0">
                <a:solidFill>
                  <a:srgbClr val="FFFFFF"/>
                </a:solidFill>
                <a:latin typeface="Arial"/>
                <a:cs typeface="Arial"/>
              </a:rPr>
              <a:t>Cycle</a:t>
            </a:r>
            <a:r>
              <a:rPr sz="3094" kern="0" spc="-7" dirty="0">
                <a:solidFill>
                  <a:srgbClr val="FFFFFF"/>
                </a:solidFill>
                <a:latin typeface="Times New Roman"/>
                <a:cs typeface="Times New Roman"/>
              </a:rPr>
              <a:t> </a:t>
            </a:r>
            <a:r>
              <a:rPr sz="3094" b="1" kern="0" dirty="0">
                <a:solidFill>
                  <a:srgbClr val="FFFFFF"/>
                </a:solidFill>
                <a:latin typeface="Arial"/>
                <a:cs typeface="Arial"/>
              </a:rPr>
              <a:t>Security</a:t>
            </a:r>
            <a:r>
              <a:rPr sz="3094" kern="0" spc="4" dirty="0">
                <a:solidFill>
                  <a:srgbClr val="FFFFFF"/>
                </a:solidFill>
                <a:latin typeface="Times New Roman"/>
                <a:cs typeface="Times New Roman"/>
              </a:rPr>
              <a:t> </a:t>
            </a:r>
            <a:r>
              <a:rPr sz="3094" b="1" kern="0" dirty="0">
                <a:solidFill>
                  <a:srgbClr val="FFFFFF"/>
                </a:solidFill>
                <a:latin typeface="Arial"/>
                <a:cs typeface="Arial"/>
              </a:rPr>
              <a:t>included</a:t>
            </a:r>
            <a:r>
              <a:rPr sz="3094" kern="0" spc="14" dirty="0">
                <a:solidFill>
                  <a:srgbClr val="FFFFFF"/>
                </a:solidFill>
                <a:latin typeface="Times New Roman"/>
                <a:cs typeface="Times New Roman"/>
              </a:rPr>
              <a:t> </a:t>
            </a:r>
            <a:r>
              <a:rPr sz="3094" b="1" kern="0" dirty="0">
                <a:solidFill>
                  <a:srgbClr val="FFFFFF"/>
                </a:solidFill>
                <a:latin typeface="Arial"/>
                <a:cs typeface="Arial"/>
              </a:rPr>
              <a:t>in</a:t>
            </a:r>
            <a:r>
              <a:rPr sz="3094" kern="0" spc="18" dirty="0">
                <a:solidFill>
                  <a:srgbClr val="FFFFFF"/>
                </a:solidFill>
                <a:latin typeface="Times New Roman"/>
                <a:cs typeface="Times New Roman"/>
              </a:rPr>
              <a:t> </a:t>
            </a:r>
            <a:r>
              <a:rPr sz="3094" b="1" kern="0" dirty="0">
                <a:solidFill>
                  <a:srgbClr val="FFFFFF"/>
                </a:solidFill>
                <a:latin typeface="Arial"/>
                <a:cs typeface="Arial"/>
              </a:rPr>
              <a:t>every</a:t>
            </a:r>
            <a:r>
              <a:rPr sz="3094" kern="0" spc="14" dirty="0">
                <a:solidFill>
                  <a:srgbClr val="FFFFFF"/>
                </a:solidFill>
                <a:latin typeface="Times New Roman"/>
                <a:cs typeface="Times New Roman"/>
              </a:rPr>
              <a:t> </a:t>
            </a:r>
            <a:r>
              <a:rPr sz="3094" b="1" kern="0" spc="-7" dirty="0">
                <a:solidFill>
                  <a:srgbClr val="FFFFFF"/>
                </a:solidFill>
                <a:latin typeface="Arial"/>
                <a:cs typeface="Arial"/>
              </a:rPr>
              <a:t>phase</a:t>
            </a:r>
            <a:r>
              <a:rPr sz="3094" kern="0" spc="-7" dirty="0">
                <a:solidFill>
                  <a:srgbClr val="FFFFFF"/>
                </a:solidFill>
                <a:latin typeface="Times New Roman"/>
                <a:cs typeface="Times New Roman"/>
              </a:rPr>
              <a:t> </a:t>
            </a:r>
            <a:r>
              <a:rPr sz="3094" b="1" kern="0" dirty="0">
                <a:solidFill>
                  <a:srgbClr val="FFFFFF"/>
                </a:solidFill>
                <a:latin typeface="Arial"/>
                <a:cs typeface="Arial"/>
              </a:rPr>
              <a:t>NIST</a:t>
            </a:r>
            <a:r>
              <a:rPr sz="3094" kern="0" spc="-4" dirty="0">
                <a:solidFill>
                  <a:srgbClr val="FFFFFF"/>
                </a:solidFill>
                <a:latin typeface="Times New Roman"/>
                <a:cs typeface="Times New Roman"/>
              </a:rPr>
              <a:t> </a:t>
            </a:r>
            <a:r>
              <a:rPr sz="3094" b="1" kern="0" dirty="0">
                <a:solidFill>
                  <a:srgbClr val="FFFFFF"/>
                </a:solidFill>
                <a:latin typeface="Arial"/>
                <a:cs typeface="Arial"/>
              </a:rPr>
              <a:t>Special</a:t>
            </a:r>
            <a:r>
              <a:rPr sz="3094" kern="0" spc="-4" dirty="0">
                <a:solidFill>
                  <a:srgbClr val="FFFFFF"/>
                </a:solidFill>
                <a:latin typeface="Times New Roman"/>
                <a:cs typeface="Times New Roman"/>
              </a:rPr>
              <a:t> </a:t>
            </a:r>
            <a:r>
              <a:rPr sz="3094" b="1" kern="0" dirty="0">
                <a:solidFill>
                  <a:srgbClr val="FFFFFF"/>
                </a:solidFill>
                <a:latin typeface="Arial"/>
                <a:cs typeface="Arial"/>
              </a:rPr>
              <a:t>Publication</a:t>
            </a:r>
            <a:r>
              <a:rPr sz="3094" kern="0" spc="-4" dirty="0">
                <a:solidFill>
                  <a:srgbClr val="FFFFFF"/>
                </a:solidFill>
                <a:latin typeface="Times New Roman"/>
                <a:cs typeface="Times New Roman"/>
              </a:rPr>
              <a:t> </a:t>
            </a:r>
            <a:r>
              <a:rPr sz="3094" b="1" kern="0" spc="-21" dirty="0">
                <a:solidFill>
                  <a:srgbClr val="FFFFFF"/>
                </a:solidFill>
                <a:latin typeface="Arial"/>
                <a:cs typeface="Arial"/>
              </a:rPr>
              <a:t>800-</a:t>
            </a:r>
            <a:r>
              <a:rPr sz="3094" b="1" kern="0" spc="-18" dirty="0">
                <a:solidFill>
                  <a:srgbClr val="FFFFFF"/>
                </a:solidFill>
                <a:latin typeface="Arial"/>
                <a:cs typeface="Arial"/>
              </a:rPr>
              <a:t>14</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110018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4BE4718B-5743-7E3A-C5F1-75D32775EA40}"/>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Rectangle 5">
            <a:extLst>
              <a:ext uri="{FF2B5EF4-FFF2-40B4-BE49-F238E27FC236}">
                <a16:creationId xmlns:a16="http://schemas.microsoft.com/office/drawing/2014/main" id="{D2D46666-C440-80A2-50E2-0D1772DED1D9}"/>
              </a:ext>
            </a:extLst>
          </p:cNvPr>
          <p:cNvSpPr/>
          <p:nvPr/>
        </p:nvSpPr>
        <p:spPr>
          <a:xfrm>
            <a:off x="6172200" y="914400"/>
            <a:ext cx="34290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FDCC5CDB-B756-9918-3F8D-34D6D51A72FA}"/>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84860"/>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D78783F-4B55-58FF-DB91-C23E11DE74EA}"/>
              </a:ext>
            </a:extLst>
          </p:cNvPr>
          <p:cNvSpPr/>
          <p:nvPr/>
        </p:nvSpPr>
        <p:spPr>
          <a:xfrm>
            <a:off x="10210800" y="78486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38AB932-386D-D1D5-262E-B9498CA5FC2C}"/>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3"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2726EE7E-CB17-19A7-75AC-1E7BB8F3E1E8}"/>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3231" y="643128"/>
            <a:ext cx="10765790" cy="6215380"/>
            <a:chOff x="713231" y="643128"/>
            <a:chExt cx="10765790" cy="6215380"/>
          </a:xfrm>
        </p:grpSpPr>
        <p:pic>
          <p:nvPicPr>
            <p:cNvPr id="3" name="object 3"/>
            <p:cNvPicPr/>
            <p:nvPr/>
          </p:nvPicPr>
          <p:blipFill>
            <a:blip r:embed="rId2" cstate="print"/>
            <a:stretch>
              <a:fillRect/>
            </a:stretch>
          </p:blipFill>
          <p:spPr>
            <a:xfrm>
              <a:off x="713231" y="643128"/>
              <a:ext cx="10765535" cy="5571743"/>
            </a:xfrm>
            <a:prstGeom prst="rect">
              <a:avLst/>
            </a:prstGeom>
          </p:spPr>
        </p:pic>
        <p:sp>
          <p:nvSpPr>
            <p:cNvPr id="4" name="object 4"/>
            <p:cNvSpPr/>
            <p:nvPr/>
          </p:nvSpPr>
          <p:spPr>
            <a:xfrm>
              <a:off x="7604760"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589747E-E1F2-0FB5-DA85-B3194390980C}"/>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9140" y="643128"/>
            <a:ext cx="10713720" cy="6215380"/>
            <a:chOff x="739140" y="643128"/>
            <a:chExt cx="10713720" cy="6215380"/>
          </a:xfrm>
        </p:grpSpPr>
        <p:pic>
          <p:nvPicPr>
            <p:cNvPr id="3" name="object 3"/>
            <p:cNvPicPr/>
            <p:nvPr/>
          </p:nvPicPr>
          <p:blipFill>
            <a:blip r:embed="rId2" cstate="print"/>
            <a:stretch>
              <a:fillRect/>
            </a:stretch>
          </p:blipFill>
          <p:spPr>
            <a:xfrm>
              <a:off x="739140" y="643128"/>
              <a:ext cx="10713719" cy="55717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45E27D7-F963-5C33-BD3B-5E3D446B9074}"/>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2F3572B2-FAD3-D522-2777-1B5A76FEEA53}"/>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57428"/>
            <a:ext cx="10906125" cy="6101080"/>
            <a:chOff x="643127" y="757428"/>
            <a:chExt cx="10906125" cy="6101080"/>
          </a:xfrm>
        </p:grpSpPr>
        <p:pic>
          <p:nvPicPr>
            <p:cNvPr id="3" name="object 3"/>
            <p:cNvPicPr/>
            <p:nvPr/>
          </p:nvPicPr>
          <p:blipFill>
            <a:blip r:embed="rId2" cstate="print"/>
            <a:stretch>
              <a:fillRect/>
            </a:stretch>
          </p:blipFill>
          <p:spPr>
            <a:xfrm>
              <a:off x="643127" y="757428"/>
              <a:ext cx="10905743" cy="534314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BE66A23-94D9-7EA9-308F-2D4F443099B8}"/>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A6B3867-A74D-F487-67AA-E57C17603D00}"/>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1501" y="625094"/>
            <a:ext cx="3455789"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339048">
              <a:spcBef>
                <a:spcPts val="70"/>
              </a:spcBef>
            </a:pPr>
            <a:r>
              <a:rPr sz="4359" dirty="0"/>
              <a:t>SDLC</a:t>
            </a:r>
            <a:r>
              <a:rPr sz="4359" spc="91" dirty="0">
                <a:latin typeface="Times New Roman"/>
                <a:cs typeface="Times New Roman"/>
              </a:rPr>
              <a:t> </a:t>
            </a:r>
            <a:r>
              <a:rPr sz="4359" spc="-7" dirty="0"/>
              <a:t>Phases</a:t>
            </a:r>
            <a:endParaRPr sz="4359">
              <a:latin typeface="Times New Roman"/>
              <a:cs typeface="Times New Roman"/>
            </a:endParaRPr>
          </a:p>
        </p:txBody>
      </p:sp>
      <p:pic>
        <p:nvPicPr>
          <p:cNvPr id="4" name="object 4"/>
          <p:cNvPicPr/>
          <p:nvPr/>
        </p:nvPicPr>
        <p:blipFill>
          <a:blip r:embed="rId3" cstate="print"/>
          <a:stretch>
            <a:fillRect/>
          </a:stretch>
        </p:blipFill>
        <p:spPr>
          <a:xfrm>
            <a:off x="2425900" y="1714514"/>
            <a:ext cx="1607344" cy="312539"/>
          </a:xfrm>
          <a:prstGeom prst="rect">
            <a:avLst/>
          </a:prstGeom>
        </p:spPr>
      </p:pic>
      <p:pic>
        <p:nvPicPr>
          <p:cNvPr id="5" name="object 5"/>
          <p:cNvPicPr/>
          <p:nvPr/>
        </p:nvPicPr>
        <p:blipFill>
          <a:blip r:embed="rId4" cstate="print"/>
          <a:stretch>
            <a:fillRect/>
          </a:stretch>
        </p:blipFill>
        <p:spPr>
          <a:xfrm>
            <a:off x="2425900" y="2223491"/>
            <a:ext cx="4884524" cy="383976"/>
          </a:xfrm>
          <a:prstGeom prst="rect">
            <a:avLst/>
          </a:prstGeom>
        </p:spPr>
      </p:pic>
      <p:pic>
        <p:nvPicPr>
          <p:cNvPr id="6" name="object 6"/>
          <p:cNvPicPr/>
          <p:nvPr/>
        </p:nvPicPr>
        <p:blipFill>
          <a:blip r:embed="rId5" cstate="print"/>
          <a:stretch>
            <a:fillRect/>
          </a:stretch>
        </p:blipFill>
        <p:spPr>
          <a:xfrm>
            <a:off x="2425900" y="2741416"/>
            <a:ext cx="2875357" cy="383976"/>
          </a:xfrm>
          <a:prstGeom prst="rect">
            <a:avLst/>
          </a:prstGeom>
        </p:spPr>
      </p:pic>
      <p:pic>
        <p:nvPicPr>
          <p:cNvPr id="7" name="object 7"/>
          <p:cNvPicPr/>
          <p:nvPr/>
        </p:nvPicPr>
        <p:blipFill>
          <a:blip r:embed="rId6" cstate="print"/>
          <a:stretch>
            <a:fillRect/>
          </a:stretch>
        </p:blipFill>
        <p:spPr>
          <a:xfrm>
            <a:off x="2408039" y="3250406"/>
            <a:ext cx="1839517" cy="392906"/>
          </a:xfrm>
          <a:prstGeom prst="rect">
            <a:avLst/>
          </a:prstGeom>
        </p:spPr>
      </p:pic>
      <p:sp>
        <p:nvSpPr>
          <p:cNvPr id="8" name="object 8"/>
          <p:cNvSpPr txBox="1"/>
          <p:nvPr/>
        </p:nvSpPr>
        <p:spPr>
          <a:xfrm>
            <a:off x="2017984" y="1500078"/>
            <a:ext cx="121444" cy="26237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6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7" cstate="print"/>
          <a:stretch>
            <a:fillRect/>
          </a:stretch>
        </p:blipFill>
        <p:spPr>
          <a:xfrm>
            <a:off x="2425900" y="3768328"/>
            <a:ext cx="1607344" cy="383976"/>
          </a:xfrm>
          <a:prstGeom prst="rect">
            <a:avLst/>
          </a:prstGeom>
        </p:spPr>
      </p:pic>
      <p:sp>
        <p:nvSpPr>
          <p:cNvPr id="10" name="object 10"/>
          <p:cNvSpPr txBox="1"/>
          <p:nvPr/>
        </p:nvSpPr>
        <p:spPr>
          <a:xfrm>
            <a:off x="2390217" y="1550872"/>
            <a:ext cx="4937224" cy="2565425"/>
          </a:xfrm>
          <a:prstGeom prst="rect">
            <a:avLst/>
          </a:prstGeom>
        </p:spPr>
        <p:txBody>
          <a:bodyPr vert="horz" wrap="square" lIns="0" tIns="52239" rIns="0" bIns="0" rtlCol="0">
            <a:spAutoFit/>
          </a:bodyPr>
          <a:lstStyle/>
          <a:p>
            <a:pPr marL="8929" defTabSz="642915">
              <a:spcBef>
                <a:spcPts val="411"/>
              </a:spcBef>
            </a:pPr>
            <a:r>
              <a:rPr sz="3094" b="1" kern="0" spc="-7" dirty="0">
                <a:solidFill>
                  <a:srgbClr val="FFFFFF"/>
                </a:solidFill>
                <a:latin typeface="Arial"/>
                <a:cs typeface="Arial"/>
              </a:rPr>
              <a:t>Initiation</a:t>
            </a:r>
            <a:endParaRPr sz="3094" kern="0">
              <a:solidFill>
                <a:sysClr val="windowText" lastClr="000000"/>
              </a:solidFill>
              <a:latin typeface="Arial"/>
              <a:cs typeface="Arial"/>
            </a:endParaRPr>
          </a:p>
          <a:p>
            <a:pPr marL="8929" marR="3572" defTabSz="642915">
              <a:lnSpc>
                <a:spcPct val="109200"/>
              </a:lnSpc>
              <a:spcBef>
                <a:spcPts val="4"/>
              </a:spcBef>
            </a:pPr>
            <a:r>
              <a:rPr sz="3094" b="1" kern="0" dirty="0">
                <a:solidFill>
                  <a:srgbClr val="FFFFFF"/>
                </a:solidFill>
                <a:latin typeface="Arial"/>
                <a:cs typeface="Arial"/>
              </a:rPr>
              <a:t>Development</a:t>
            </a:r>
            <a:r>
              <a:rPr sz="3094" kern="0" spc="14" dirty="0">
                <a:solidFill>
                  <a:srgbClr val="FFFFFF"/>
                </a:solidFill>
                <a:latin typeface="Times New Roman"/>
                <a:cs typeface="Times New Roman"/>
              </a:rPr>
              <a:t> </a:t>
            </a:r>
            <a:r>
              <a:rPr sz="3094" b="1" kern="0" dirty="0">
                <a:solidFill>
                  <a:srgbClr val="FFFFFF"/>
                </a:solidFill>
                <a:latin typeface="Arial"/>
                <a:cs typeface="Arial"/>
              </a:rPr>
              <a:t>/</a:t>
            </a:r>
            <a:r>
              <a:rPr sz="3094" kern="0" spc="-88" dirty="0">
                <a:solidFill>
                  <a:srgbClr val="FFFFFF"/>
                </a:solidFill>
                <a:latin typeface="Times New Roman"/>
                <a:cs typeface="Times New Roman"/>
              </a:rPr>
              <a:t> </a:t>
            </a:r>
            <a:r>
              <a:rPr sz="3094" b="1" kern="0" spc="-7" dirty="0">
                <a:solidFill>
                  <a:srgbClr val="FFFFFF"/>
                </a:solidFill>
                <a:latin typeface="Arial"/>
                <a:cs typeface="Arial"/>
              </a:rPr>
              <a:t>Acquisition</a:t>
            </a:r>
            <a:r>
              <a:rPr sz="3094" kern="0" spc="-7" dirty="0">
                <a:solidFill>
                  <a:srgbClr val="FFFFFF"/>
                </a:solidFill>
                <a:latin typeface="Times New Roman"/>
                <a:cs typeface="Times New Roman"/>
              </a:rPr>
              <a:t> </a:t>
            </a:r>
            <a:r>
              <a:rPr sz="3094" b="1" kern="0" spc="-7" dirty="0">
                <a:solidFill>
                  <a:srgbClr val="FFFFFF"/>
                </a:solidFill>
                <a:latin typeface="Arial"/>
                <a:cs typeface="Arial"/>
              </a:rPr>
              <a:t>Implementation</a:t>
            </a:r>
            <a:endParaRPr sz="3094" kern="0">
              <a:solidFill>
                <a:sysClr val="windowText" lastClr="000000"/>
              </a:solidFill>
              <a:latin typeface="Arial"/>
              <a:cs typeface="Arial"/>
            </a:endParaRPr>
          </a:p>
          <a:p>
            <a:pPr marL="8929" marR="3066792" defTabSz="642915">
              <a:lnSpc>
                <a:spcPct val="109200"/>
              </a:lnSpc>
            </a:pPr>
            <a:r>
              <a:rPr sz="3094" b="1" kern="0" spc="-7" dirty="0">
                <a:solidFill>
                  <a:srgbClr val="FFFFFF"/>
                </a:solidFill>
                <a:latin typeface="Arial"/>
                <a:cs typeface="Arial"/>
              </a:rPr>
              <a:t>Operation</a:t>
            </a:r>
            <a:r>
              <a:rPr sz="3094" kern="0" spc="-7" dirty="0">
                <a:solidFill>
                  <a:srgbClr val="FFFFFF"/>
                </a:solidFill>
                <a:latin typeface="Times New Roman"/>
                <a:cs typeface="Times New Roman"/>
              </a:rPr>
              <a:t> </a:t>
            </a:r>
            <a:r>
              <a:rPr sz="3094" b="1" kern="0" spc="-7" dirty="0">
                <a:solidFill>
                  <a:srgbClr val="FFFFFF"/>
                </a:solidFill>
                <a:latin typeface="Arial"/>
                <a:cs typeface="Arial"/>
              </a:rPr>
              <a:t>Disposal</a:t>
            </a:r>
            <a:endParaRPr sz="3094" kern="0">
              <a:solidFill>
                <a:sysClr val="windowText" lastClr="000000"/>
              </a:solidFill>
              <a:latin typeface="Arial"/>
              <a:cs typeface="Arial"/>
            </a:endParaRPr>
          </a:p>
        </p:txBody>
      </p:sp>
      <p:sp>
        <p:nvSpPr>
          <p:cNvPr id="11" name="object 11"/>
          <p:cNvSpPr txBox="1"/>
          <p:nvPr/>
        </p:nvSpPr>
        <p:spPr>
          <a:xfrm>
            <a:off x="2017984" y="4751910"/>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2" name="object 12"/>
          <p:cNvPicPr/>
          <p:nvPr/>
        </p:nvPicPr>
        <p:blipFill>
          <a:blip r:embed="rId8" cstate="print"/>
          <a:stretch>
            <a:fillRect/>
          </a:stretch>
        </p:blipFill>
        <p:spPr>
          <a:xfrm>
            <a:off x="2408040" y="4795243"/>
            <a:ext cx="6197188" cy="392906"/>
          </a:xfrm>
          <a:prstGeom prst="rect">
            <a:avLst/>
          </a:prstGeom>
        </p:spPr>
      </p:pic>
      <p:sp>
        <p:nvSpPr>
          <p:cNvPr id="13" name="object 13"/>
          <p:cNvSpPr txBox="1"/>
          <p:nvPr/>
        </p:nvSpPr>
        <p:spPr>
          <a:xfrm>
            <a:off x="2390217" y="4684839"/>
            <a:ext cx="6218188"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Security</a:t>
            </a:r>
            <a:r>
              <a:rPr sz="3094" kern="0" spc="25" dirty="0">
                <a:solidFill>
                  <a:srgbClr val="FFFFFF"/>
                </a:solidFill>
                <a:latin typeface="Times New Roman"/>
                <a:cs typeface="Times New Roman"/>
              </a:rPr>
              <a:t> </a:t>
            </a:r>
            <a:r>
              <a:rPr sz="3094" b="1" kern="0" dirty="0">
                <a:solidFill>
                  <a:srgbClr val="FFFFFF"/>
                </a:solidFill>
                <a:latin typeface="Arial"/>
                <a:cs typeface="Arial"/>
              </a:rPr>
              <a:t>plan</a:t>
            </a:r>
            <a:r>
              <a:rPr sz="3094" kern="0" spc="35" dirty="0">
                <a:solidFill>
                  <a:srgbClr val="FFFFFF"/>
                </a:solidFill>
                <a:latin typeface="Times New Roman"/>
                <a:cs typeface="Times New Roman"/>
              </a:rPr>
              <a:t> </a:t>
            </a:r>
            <a:r>
              <a:rPr sz="3094" b="1" kern="0" dirty="0">
                <a:solidFill>
                  <a:srgbClr val="FFFFFF"/>
                </a:solidFill>
                <a:latin typeface="Arial"/>
                <a:cs typeface="Arial"/>
              </a:rPr>
              <a:t>should</a:t>
            </a:r>
            <a:r>
              <a:rPr sz="3094" kern="0" spc="35" dirty="0">
                <a:solidFill>
                  <a:srgbClr val="FFFFFF"/>
                </a:solidFill>
                <a:latin typeface="Times New Roman"/>
                <a:cs typeface="Times New Roman"/>
              </a:rPr>
              <a:t> </a:t>
            </a:r>
            <a:r>
              <a:rPr sz="3094" b="1" kern="0" dirty="0">
                <a:solidFill>
                  <a:srgbClr val="FFFFFF"/>
                </a:solidFill>
                <a:latin typeface="Arial"/>
                <a:cs typeface="Arial"/>
              </a:rPr>
              <a:t>be</a:t>
            </a:r>
            <a:r>
              <a:rPr sz="3094" kern="0" spc="39" dirty="0">
                <a:solidFill>
                  <a:srgbClr val="FFFFFF"/>
                </a:solidFill>
                <a:latin typeface="Times New Roman"/>
                <a:cs typeface="Times New Roman"/>
              </a:rPr>
              <a:t> </a:t>
            </a:r>
            <a:r>
              <a:rPr sz="3094" b="1" kern="0" dirty="0">
                <a:solidFill>
                  <a:srgbClr val="FFFFFF"/>
                </a:solidFill>
                <a:latin typeface="Arial"/>
                <a:cs typeface="Arial"/>
              </a:rPr>
              <a:t>first</a:t>
            </a:r>
            <a:r>
              <a:rPr sz="3094" kern="0" spc="35" dirty="0">
                <a:solidFill>
                  <a:srgbClr val="FFFFFF"/>
                </a:solidFill>
                <a:latin typeface="Times New Roman"/>
                <a:cs typeface="Times New Roman"/>
              </a:rPr>
              <a:t> </a:t>
            </a:r>
            <a:r>
              <a:rPr sz="3094" b="1" kern="0" spc="-14" dirty="0">
                <a:solidFill>
                  <a:srgbClr val="FFFFFF"/>
                </a:solidFill>
                <a:latin typeface="Arial"/>
                <a:cs typeface="Arial"/>
              </a:rPr>
              <a:t>step</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2986171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75132"/>
            <a:ext cx="10906125" cy="6182995"/>
            <a:chOff x="643127" y="675132"/>
            <a:chExt cx="10906125" cy="6182995"/>
          </a:xfrm>
        </p:grpSpPr>
        <p:pic>
          <p:nvPicPr>
            <p:cNvPr id="3" name="object 3"/>
            <p:cNvPicPr/>
            <p:nvPr/>
          </p:nvPicPr>
          <p:blipFill>
            <a:blip r:embed="rId2" cstate="print"/>
            <a:stretch>
              <a:fillRect/>
            </a:stretch>
          </p:blipFill>
          <p:spPr>
            <a:xfrm>
              <a:off x="643127" y="675132"/>
              <a:ext cx="10905743" cy="550773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6807DBC0-6E89-E975-23AA-A6A25A91E053}"/>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88848"/>
            <a:ext cx="10906125" cy="6169660"/>
            <a:chOff x="643127" y="688848"/>
            <a:chExt cx="10906125" cy="6169660"/>
          </a:xfrm>
        </p:grpSpPr>
        <p:pic>
          <p:nvPicPr>
            <p:cNvPr id="3" name="object 3"/>
            <p:cNvPicPr/>
            <p:nvPr/>
          </p:nvPicPr>
          <p:blipFill>
            <a:blip r:embed="rId2" cstate="print"/>
            <a:stretch>
              <a:fillRect/>
            </a:stretch>
          </p:blipFill>
          <p:spPr>
            <a:xfrm>
              <a:off x="643127" y="688848"/>
              <a:ext cx="10905743" cy="5480303"/>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964E6CEC-570C-D977-16C0-DBD5F0524669}"/>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106602E-9C9F-F6FE-28DF-0D72B9839421}"/>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F53BE1C-4E39-ECBF-DD84-638F2FF980E6}"/>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0A925FD-F471-F4C6-245F-E82AD96D1DC4}"/>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10126" y="3330772"/>
            <a:ext cx="2607467" cy="428625"/>
          </a:xfrm>
          <a:prstGeom prst="rect">
            <a:avLst/>
          </a:prstGeom>
        </p:spPr>
      </p:pic>
      <p:sp>
        <p:nvSpPr>
          <p:cNvPr id="3" name="object 3"/>
          <p:cNvSpPr txBox="1">
            <a:spLocks noGrp="1"/>
          </p:cNvSpPr>
          <p:nvPr>
            <p:ph type="title"/>
          </p:nvPr>
        </p:nvSpPr>
        <p:spPr>
          <a:xfrm>
            <a:off x="4763659" y="3170625"/>
            <a:ext cx="2665065" cy="679842"/>
          </a:xfrm>
          <a:prstGeom prst="rect">
            <a:avLst/>
          </a:prstGeom>
        </p:spPr>
        <p:txBody>
          <a:bodyPr vert="horz" wrap="square" lIns="0" tIns="8930" rIns="0" bIns="0" rtlCol="0">
            <a:spAutoFit/>
          </a:bodyPr>
          <a:lstStyle/>
          <a:p>
            <a:pPr marL="8929">
              <a:spcBef>
                <a:spcPts val="70"/>
              </a:spcBef>
            </a:pPr>
            <a:r>
              <a:rPr sz="4359" spc="-7" dirty="0"/>
              <a:t>Databases</a:t>
            </a:r>
            <a:endParaRPr sz="4359"/>
          </a:p>
        </p:txBody>
      </p:sp>
    </p:spTree>
    <p:extLst>
      <p:ext uri="{BB962C8B-B14F-4D97-AF65-F5344CB8AC3E}">
        <p14:creationId xmlns:p14="http://schemas.microsoft.com/office/powerpoint/2010/main" val="3593826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DCFEFBE-15D9-3CFA-01A9-8D596627C277}"/>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96BBB37-2D42-77EC-14C1-662BAE5847B6}"/>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76332F7-47F1-AFAB-C9E5-BA3FEF2685AA}"/>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9D5A52F-800D-F881-8F8E-B49A32EA953B}"/>
              </a:ext>
            </a:extLst>
          </p:cNvPr>
          <p:cNvSpPr/>
          <p:nvPr/>
        </p:nvSpPr>
        <p:spPr>
          <a:xfrm>
            <a:off x="10210800" y="77459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49328" y="625094"/>
            <a:ext cx="3937992"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108671">
              <a:spcBef>
                <a:spcPts val="70"/>
              </a:spcBef>
            </a:pPr>
            <a:r>
              <a:rPr sz="4359" dirty="0"/>
              <a:t>SDLC</a:t>
            </a:r>
            <a:r>
              <a:rPr sz="4359" spc="91" dirty="0">
                <a:latin typeface="Times New Roman"/>
                <a:cs typeface="Times New Roman"/>
              </a:rPr>
              <a:t> </a:t>
            </a:r>
            <a:r>
              <a:rPr sz="4359" spc="-7" dirty="0"/>
              <a:t>Overview</a:t>
            </a:r>
            <a:endParaRPr sz="4359">
              <a:latin typeface="Times New Roman"/>
              <a:cs typeface="Times New Roman"/>
            </a:endParaRPr>
          </a:p>
        </p:txBody>
      </p:sp>
      <p:pic>
        <p:nvPicPr>
          <p:cNvPr id="4" name="object 4"/>
          <p:cNvPicPr/>
          <p:nvPr/>
        </p:nvPicPr>
        <p:blipFill>
          <a:blip r:embed="rId3" cstate="print"/>
          <a:stretch>
            <a:fillRect/>
          </a:stretch>
        </p:blipFill>
        <p:spPr>
          <a:xfrm>
            <a:off x="2032992" y="1812727"/>
            <a:ext cx="107156" cy="116085"/>
          </a:xfrm>
          <a:prstGeom prst="rect">
            <a:avLst/>
          </a:prstGeom>
        </p:spPr>
      </p:pic>
      <p:pic>
        <p:nvPicPr>
          <p:cNvPr id="5" name="object 5"/>
          <p:cNvPicPr/>
          <p:nvPr/>
        </p:nvPicPr>
        <p:blipFill>
          <a:blip r:embed="rId4" cstate="print"/>
          <a:stretch>
            <a:fillRect/>
          </a:stretch>
        </p:blipFill>
        <p:spPr>
          <a:xfrm>
            <a:off x="2425900" y="1714486"/>
            <a:ext cx="3964781" cy="383976"/>
          </a:xfrm>
          <a:prstGeom prst="rect">
            <a:avLst/>
          </a:prstGeom>
        </p:spPr>
      </p:pic>
      <p:pic>
        <p:nvPicPr>
          <p:cNvPr id="6" name="object 6"/>
          <p:cNvPicPr/>
          <p:nvPr/>
        </p:nvPicPr>
        <p:blipFill>
          <a:blip r:embed="rId5" cstate="print"/>
          <a:stretch>
            <a:fillRect/>
          </a:stretch>
        </p:blipFill>
        <p:spPr>
          <a:xfrm>
            <a:off x="2032992" y="2330649"/>
            <a:ext cx="107156" cy="107156"/>
          </a:xfrm>
          <a:prstGeom prst="rect">
            <a:avLst/>
          </a:prstGeom>
        </p:spPr>
      </p:pic>
      <p:sp>
        <p:nvSpPr>
          <p:cNvPr id="7" name="object 7"/>
          <p:cNvSpPr txBox="1"/>
          <p:nvPr/>
        </p:nvSpPr>
        <p:spPr>
          <a:xfrm>
            <a:off x="2017984" y="1500071"/>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8" name="object 8"/>
          <p:cNvPicPr/>
          <p:nvPr/>
        </p:nvPicPr>
        <p:blipFill>
          <a:blip r:embed="rId6" cstate="print"/>
          <a:stretch>
            <a:fillRect/>
          </a:stretch>
        </p:blipFill>
        <p:spPr>
          <a:xfrm>
            <a:off x="2425900" y="2223491"/>
            <a:ext cx="6509742" cy="383976"/>
          </a:xfrm>
          <a:prstGeom prst="rect">
            <a:avLst/>
          </a:prstGeom>
        </p:spPr>
      </p:pic>
      <p:pic>
        <p:nvPicPr>
          <p:cNvPr id="9" name="object 9"/>
          <p:cNvPicPr/>
          <p:nvPr/>
        </p:nvPicPr>
        <p:blipFill>
          <a:blip r:embed="rId7" cstate="print"/>
          <a:stretch>
            <a:fillRect/>
          </a:stretch>
        </p:blipFill>
        <p:spPr>
          <a:xfrm>
            <a:off x="2354461" y="2848569"/>
            <a:ext cx="107156" cy="107156"/>
          </a:xfrm>
          <a:prstGeom prst="rect">
            <a:avLst/>
          </a:prstGeom>
        </p:spPr>
      </p:pic>
      <p:pic>
        <p:nvPicPr>
          <p:cNvPr id="10" name="object 10"/>
          <p:cNvPicPr/>
          <p:nvPr/>
        </p:nvPicPr>
        <p:blipFill>
          <a:blip r:embed="rId8" cstate="print"/>
          <a:stretch>
            <a:fillRect/>
          </a:stretch>
        </p:blipFill>
        <p:spPr>
          <a:xfrm>
            <a:off x="2729508" y="2732484"/>
            <a:ext cx="4384491" cy="401836"/>
          </a:xfrm>
          <a:prstGeom prst="rect">
            <a:avLst/>
          </a:prstGeom>
        </p:spPr>
      </p:pic>
      <p:pic>
        <p:nvPicPr>
          <p:cNvPr id="11" name="object 11"/>
          <p:cNvPicPr/>
          <p:nvPr/>
        </p:nvPicPr>
        <p:blipFill>
          <a:blip r:embed="rId9" cstate="print"/>
          <a:stretch>
            <a:fillRect/>
          </a:stretch>
        </p:blipFill>
        <p:spPr>
          <a:xfrm>
            <a:off x="2032992" y="3357564"/>
            <a:ext cx="107156" cy="116085"/>
          </a:xfrm>
          <a:prstGeom prst="rect">
            <a:avLst/>
          </a:prstGeom>
        </p:spPr>
      </p:pic>
      <p:sp>
        <p:nvSpPr>
          <p:cNvPr id="12" name="object 12"/>
          <p:cNvSpPr txBox="1"/>
          <p:nvPr/>
        </p:nvSpPr>
        <p:spPr>
          <a:xfrm>
            <a:off x="2017984" y="3206719"/>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3" name="object 13"/>
          <p:cNvPicPr/>
          <p:nvPr/>
        </p:nvPicPr>
        <p:blipFill>
          <a:blip r:embed="rId10" cstate="print"/>
          <a:stretch>
            <a:fillRect/>
          </a:stretch>
        </p:blipFill>
        <p:spPr>
          <a:xfrm>
            <a:off x="2425900" y="3250406"/>
            <a:ext cx="4884524" cy="392906"/>
          </a:xfrm>
          <a:prstGeom prst="rect">
            <a:avLst/>
          </a:prstGeom>
        </p:spPr>
      </p:pic>
      <p:sp>
        <p:nvSpPr>
          <p:cNvPr id="14" name="object 14"/>
          <p:cNvSpPr txBox="1"/>
          <p:nvPr/>
        </p:nvSpPr>
        <p:spPr>
          <a:xfrm>
            <a:off x="2312663" y="1550871"/>
            <a:ext cx="6649045" cy="2044320"/>
          </a:xfrm>
          <a:prstGeom prst="rect">
            <a:avLst/>
          </a:prstGeom>
        </p:spPr>
        <p:txBody>
          <a:bodyPr vert="horz" wrap="square" lIns="0" tIns="52239" rIns="0" bIns="0" rtlCol="0">
            <a:spAutoFit/>
          </a:bodyPr>
          <a:lstStyle/>
          <a:p>
            <a:pPr marL="86168" defTabSz="642915">
              <a:spcBef>
                <a:spcPts val="411"/>
              </a:spcBef>
            </a:pPr>
            <a:r>
              <a:rPr sz="3094" b="1" kern="0" dirty="0">
                <a:solidFill>
                  <a:srgbClr val="FFFFFF"/>
                </a:solidFill>
                <a:latin typeface="Arial"/>
                <a:cs typeface="Arial"/>
              </a:rPr>
              <a:t>Prepare</a:t>
            </a:r>
            <a:r>
              <a:rPr sz="3094" kern="0" spc="-25" dirty="0">
                <a:solidFill>
                  <a:srgbClr val="FFFFFF"/>
                </a:solidFill>
                <a:latin typeface="Times New Roman"/>
                <a:cs typeface="Times New Roman"/>
              </a:rPr>
              <a:t> </a:t>
            </a:r>
            <a:r>
              <a:rPr sz="3094" b="1" kern="0" dirty="0">
                <a:solidFill>
                  <a:srgbClr val="FFFFFF"/>
                </a:solidFill>
                <a:latin typeface="Arial"/>
                <a:cs typeface="Arial"/>
              </a:rPr>
              <a:t>security</a:t>
            </a:r>
            <a:r>
              <a:rPr sz="3094" kern="0" spc="-32" dirty="0">
                <a:solidFill>
                  <a:srgbClr val="FFFFFF"/>
                </a:solidFill>
                <a:latin typeface="Times New Roman"/>
                <a:cs typeface="Times New Roman"/>
              </a:rPr>
              <a:t> </a:t>
            </a:r>
            <a:r>
              <a:rPr sz="3094" b="1" kern="0" spc="-14" dirty="0">
                <a:solidFill>
                  <a:srgbClr val="FFFFFF"/>
                </a:solidFill>
                <a:latin typeface="Arial"/>
                <a:cs typeface="Arial"/>
              </a:rPr>
              <a:t>plan</a:t>
            </a:r>
            <a:endParaRPr sz="3094" kern="0">
              <a:solidFill>
                <a:sysClr val="windowText" lastClr="000000"/>
              </a:solidFill>
              <a:latin typeface="Arial"/>
              <a:cs typeface="Arial"/>
            </a:endParaRPr>
          </a:p>
          <a:p>
            <a:pPr marL="86168" defTabSz="642915">
              <a:spcBef>
                <a:spcPts val="345"/>
              </a:spcBef>
            </a:pPr>
            <a:r>
              <a:rPr sz="3094" b="1" kern="0" dirty="0">
                <a:solidFill>
                  <a:srgbClr val="FFFFFF"/>
                </a:solidFill>
                <a:latin typeface="Arial"/>
                <a:cs typeface="Arial"/>
              </a:rPr>
              <a:t>Initiation:</a:t>
            </a:r>
            <a:r>
              <a:rPr sz="3094" kern="0" spc="42" dirty="0">
                <a:solidFill>
                  <a:srgbClr val="FFFFFF"/>
                </a:solidFill>
                <a:latin typeface="Times New Roman"/>
                <a:cs typeface="Times New Roman"/>
              </a:rPr>
              <a:t> </a:t>
            </a:r>
            <a:r>
              <a:rPr sz="3094" b="1" kern="0" dirty="0">
                <a:solidFill>
                  <a:srgbClr val="FFFFFF"/>
                </a:solidFill>
                <a:latin typeface="Arial"/>
                <a:cs typeface="Arial"/>
              </a:rPr>
              <a:t>define</a:t>
            </a:r>
            <a:r>
              <a:rPr sz="3094" kern="0" spc="42" dirty="0">
                <a:solidFill>
                  <a:srgbClr val="FFFFFF"/>
                </a:solidFill>
                <a:latin typeface="Times New Roman"/>
                <a:cs typeface="Times New Roman"/>
              </a:rPr>
              <a:t> </a:t>
            </a:r>
            <a:r>
              <a:rPr sz="3094" b="1" kern="0" dirty="0">
                <a:solidFill>
                  <a:srgbClr val="FFFFFF"/>
                </a:solidFill>
                <a:latin typeface="Arial"/>
                <a:cs typeface="Arial"/>
              </a:rPr>
              <a:t>need</a:t>
            </a:r>
            <a:r>
              <a:rPr sz="3094" kern="0" spc="46" dirty="0">
                <a:solidFill>
                  <a:srgbClr val="FFFFFF"/>
                </a:solidFill>
                <a:latin typeface="Times New Roman"/>
                <a:cs typeface="Times New Roman"/>
              </a:rPr>
              <a:t> </a:t>
            </a:r>
            <a:r>
              <a:rPr sz="3094" b="1" kern="0" dirty="0">
                <a:solidFill>
                  <a:srgbClr val="FFFFFF"/>
                </a:solidFill>
                <a:latin typeface="Arial"/>
                <a:cs typeface="Arial"/>
              </a:rPr>
              <a:t>and</a:t>
            </a:r>
            <a:r>
              <a:rPr sz="3094" kern="0" spc="42" dirty="0">
                <a:solidFill>
                  <a:srgbClr val="FFFFFF"/>
                </a:solidFill>
                <a:latin typeface="Times New Roman"/>
                <a:cs typeface="Times New Roman"/>
              </a:rPr>
              <a:t> </a:t>
            </a:r>
            <a:r>
              <a:rPr sz="3094" b="1" kern="0" spc="-7" dirty="0">
                <a:solidFill>
                  <a:srgbClr val="FFFFFF"/>
                </a:solidFill>
                <a:latin typeface="Arial"/>
                <a:cs typeface="Arial"/>
              </a:rPr>
              <a:t>purpose</a:t>
            </a:r>
            <a:endParaRPr sz="3094" kern="0">
              <a:solidFill>
                <a:sysClr val="windowText" lastClr="000000"/>
              </a:solidFill>
              <a:latin typeface="Arial"/>
              <a:cs typeface="Arial"/>
            </a:endParaRPr>
          </a:p>
          <a:p>
            <a:pPr marL="86168" marR="1637646" indent="-50897" defTabSz="642915">
              <a:lnSpc>
                <a:spcPct val="109200"/>
              </a:lnSpc>
              <a:buSzPct val="75000"/>
              <a:buFontTx/>
              <a:buChar char="•"/>
              <a:tabLst>
                <a:tab pos="86168" algn="l"/>
                <a:tab pos="407626" algn="l"/>
              </a:tabLst>
            </a:pPr>
            <a:r>
              <a:rPr sz="3094" b="1" kern="0" dirty="0">
                <a:solidFill>
                  <a:srgbClr val="FFFFFF"/>
                </a:solidFill>
                <a:latin typeface="Arial"/>
                <a:cs typeface="Arial"/>
              </a:rPr>
              <a:t>	Sensitivity</a:t>
            </a:r>
            <a:r>
              <a:rPr sz="3094" kern="0" spc="-179" dirty="0">
                <a:solidFill>
                  <a:srgbClr val="FFFFFF"/>
                </a:solidFill>
                <a:latin typeface="Times New Roman"/>
                <a:cs typeface="Times New Roman"/>
              </a:rPr>
              <a:t> </a:t>
            </a:r>
            <a:r>
              <a:rPr sz="3094" b="1" kern="0" spc="-7" dirty="0">
                <a:solidFill>
                  <a:srgbClr val="FFFFFF"/>
                </a:solidFill>
                <a:latin typeface="Arial"/>
                <a:cs typeface="Arial"/>
              </a:rPr>
              <a:t>Assessment</a:t>
            </a:r>
            <a:r>
              <a:rPr sz="3094" kern="0" spc="-7" dirty="0">
                <a:solidFill>
                  <a:srgbClr val="FFFFFF"/>
                </a:solidFill>
                <a:latin typeface="Times New Roman"/>
                <a:cs typeface="Times New Roman"/>
              </a:rPr>
              <a:t> </a:t>
            </a:r>
            <a:r>
              <a:rPr sz="3094" b="1" kern="0" dirty="0">
                <a:solidFill>
                  <a:srgbClr val="FFFFFF"/>
                </a:solidFill>
                <a:latin typeface="Arial"/>
                <a:cs typeface="Arial"/>
              </a:rPr>
              <a:t>Development</a:t>
            </a:r>
            <a:r>
              <a:rPr sz="3094" kern="0" spc="14" dirty="0">
                <a:solidFill>
                  <a:srgbClr val="FFFFFF"/>
                </a:solidFill>
                <a:latin typeface="Times New Roman"/>
                <a:cs typeface="Times New Roman"/>
              </a:rPr>
              <a:t> </a:t>
            </a:r>
            <a:r>
              <a:rPr sz="3094" b="1" kern="0" dirty="0">
                <a:solidFill>
                  <a:srgbClr val="FFFFFF"/>
                </a:solidFill>
                <a:latin typeface="Arial"/>
                <a:cs typeface="Arial"/>
              </a:rPr>
              <a:t>/</a:t>
            </a:r>
            <a:r>
              <a:rPr sz="3094" kern="0" spc="-88" dirty="0">
                <a:solidFill>
                  <a:srgbClr val="FFFFFF"/>
                </a:solidFill>
                <a:latin typeface="Times New Roman"/>
                <a:cs typeface="Times New Roman"/>
              </a:rPr>
              <a:t> </a:t>
            </a:r>
            <a:r>
              <a:rPr sz="3094" b="1" kern="0" spc="-7" dirty="0">
                <a:solidFill>
                  <a:srgbClr val="FFFFFF"/>
                </a:solidFill>
                <a:latin typeface="Arial"/>
                <a:cs typeface="Arial"/>
              </a:rPr>
              <a:t>Acquisition</a:t>
            </a:r>
            <a:endParaRPr sz="3094" kern="0">
              <a:solidFill>
                <a:sysClr val="windowText" lastClr="000000"/>
              </a:solidFill>
              <a:latin typeface="Arial"/>
              <a:cs typeface="Arial"/>
            </a:endParaRPr>
          </a:p>
        </p:txBody>
      </p:sp>
      <p:pic>
        <p:nvPicPr>
          <p:cNvPr id="15" name="object 15"/>
          <p:cNvPicPr/>
          <p:nvPr/>
        </p:nvPicPr>
        <p:blipFill>
          <a:blip r:embed="rId11" cstate="print"/>
          <a:stretch>
            <a:fillRect/>
          </a:stretch>
        </p:blipFill>
        <p:spPr>
          <a:xfrm>
            <a:off x="2354461" y="3875485"/>
            <a:ext cx="107156" cy="107156"/>
          </a:xfrm>
          <a:prstGeom prst="rect">
            <a:avLst/>
          </a:prstGeom>
        </p:spPr>
      </p:pic>
      <p:pic>
        <p:nvPicPr>
          <p:cNvPr id="16" name="object 16"/>
          <p:cNvPicPr/>
          <p:nvPr/>
        </p:nvPicPr>
        <p:blipFill>
          <a:blip r:embed="rId12" cstate="print"/>
          <a:stretch>
            <a:fillRect/>
          </a:stretch>
        </p:blipFill>
        <p:spPr>
          <a:xfrm>
            <a:off x="2747368" y="3768326"/>
            <a:ext cx="6911578" cy="392906"/>
          </a:xfrm>
          <a:prstGeom prst="rect">
            <a:avLst/>
          </a:prstGeom>
        </p:spPr>
      </p:pic>
      <p:pic>
        <p:nvPicPr>
          <p:cNvPr id="17" name="object 17"/>
          <p:cNvPicPr/>
          <p:nvPr/>
        </p:nvPicPr>
        <p:blipFill>
          <a:blip r:embed="rId13" cstate="print"/>
          <a:stretch>
            <a:fillRect/>
          </a:stretch>
        </p:blipFill>
        <p:spPr>
          <a:xfrm>
            <a:off x="2747368" y="4214814"/>
            <a:ext cx="6741928" cy="383976"/>
          </a:xfrm>
          <a:prstGeom prst="rect">
            <a:avLst/>
          </a:prstGeom>
        </p:spPr>
      </p:pic>
      <p:pic>
        <p:nvPicPr>
          <p:cNvPr id="18" name="object 18"/>
          <p:cNvPicPr/>
          <p:nvPr/>
        </p:nvPicPr>
        <p:blipFill>
          <a:blip r:embed="rId14" cstate="print"/>
          <a:stretch>
            <a:fillRect/>
          </a:stretch>
        </p:blipFill>
        <p:spPr>
          <a:xfrm>
            <a:off x="2032992" y="4839892"/>
            <a:ext cx="107156" cy="107156"/>
          </a:xfrm>
          <a:prstGeom prst="rect">
            <a:avLst/>
          </a:prstGeom>
        </p:spPr>
      </p:pic>
      <p:sp>
        <p:nvSpPr>
          <p:cNvPr id="19" name="object 19"/>
          <p:cNvSpPr txBox="1"/>
          <p:nvPr/>
        </p:nvSpPr>
        <p:spPr>
          <a:xfrm>
            <a:off x="2017984" y="4683330"/>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20" name="object 20"/>
          <p:cNvPicPr/>
          <p:nvPr/>
        </p:nvPicPr>
        <p:blipFill>
          <a:blip r:embed="rId15" cstate="print"/>
          <a:stretch>
            <a:fillRect/>
          </a:stretch>
        </p:blipFill>
        <p:spPr>
          <a:xfrm>
            <a:off x="2425900" y="4732735"/>
            <a:ext cx="2875357" cy="383976"/>
          </a:xfrm>
          <a:prstGeom prst="rect">
            <a:avLst/>
          </a:prstGeom>
        </p:spPr>
      </p:pic>
      <p:pic>
        <p:nvPicPr>
          <p:cNvPr id="21" name="object 21"/>
          <p:cNvPicPr/>
          <p:nvPr/>
        </p:nvPicPr>
        <p:blipFill>
          <a:blip r:embed="rId16" cstate="print"/>
          <a:stretch>
            <a:fillRect/>
          </a:stretch>
        </p:blipFill>
        <p:spPr>
          <a:xfrm>
            <a:off x="2354461" y="5348883"/>
            <a:ext cx="107156" cy="116085"/>
          </a:xfrm>
          <a:prstGeom prst="rect">
            <a:avLst/>
          </a:prstGeom>
        </p:spPr>
      </p:pic>
      <p:pic>
        <p:nvPicPr>
          <p:cNvPr id="22" name="object 22"/>
          <p:cNvPicPr/>
          <p:nvPr/>
        </p:nvPicPr>
        <p:blipFill>
          <a:blip r:embed="rId17" cstate="print"/>
          <a:stretch>
            <a:fillRect/>
          </a:stretch>
        </p:blipFill>
        <p:spPr>
          <a:xfrm>
            <a:off x="2747368" y="5250655"/>
            <a:ext cx="5991834" cy="383976"/>
          </a:xfrm>
          <a:prstGeom prst="rect">
            <a:avLst/>
          </a:prstGeom>
        </p:spPr>
      </p:pic>
      <p:pic>
        <p:nvPicPr>
          <p:cNvPr id="23" name="object 23"/>
          <p:cNvPicPr/>
          <p:nvPr/>
        </p:nvPicPr>
        <p:blipFill>
          <a:blip r:embed="rId18" cstate="print"/>
          <a:stretch>
            <a:fillRect/>
          </a:stretch>
        </p:blipFill>
        <p:spPr>
          <a:xfrm>
            <a:off x="2729508" y="5697139"/>
            <a:ext cx="2428876" cy="312539"/>
          </a:xfrm>
          <a:prstGeom prst="rect">
            <a:avLst/>
          </a:prstGeom>
        </p:spPr>
      </p:pic>
      <p:sp>
        <p:nvSpPr>
          <p:cNvPr id="24" name="object 24"/>
          <p:cNvSpPr txBox="1"/>
          <p:nvPr/>
        </p:nvSpPr>
        <p:spPr>
          <a:xfrm>
            <a:off x="2321593" y="3654721"/>
            <a:ext cx="7369671" cy="2432019"/>
          </a:xfrm>
          <a:prstGeom prst="rect">
            <a:avLst/>
          </a:prstGeom>
        </p:spPr>
        <p:txBody>
          <a:bodyPr vert="horz" wrap="square" lIns="0" tIns="44648" rIns="0" bIns="0" rtlCol="0">
            <a:spAutoFit/>
          </a:bodyPr>
          <a:lstStyle/>
          <a:p>
            <a:pPr marL="398696" marR="21430" indent="-372355" defTabSz="642915">
              <a:lnSpc>
                <a:spcPts val="3516"/>
              </a:lnSpc>
              <a:spcBef>
                <a:spcPts val="352"/>
              </a:spcBef>
              <a:buSzPct val="75000"/>
              <a:buFontTx/>
              <a:buChar char="•"/>
              <a:tabLst>
                <a:tab pos="398696" algn="l"/>
              </a:tabLst>
            </a:pPr>
            <a:r>
              <a:rPr sz="3094" b="1" kern="0" dirty="0">
                <a:solidFill>
                  <a:srgbClr val="FFFFFF"/>
                </a:solidFill>
                <a:latin typeface="Arial"/>
                <a:cs typeface="Arial"/>
              </a:rPr>
              <a:t>Determine</a:t>
            </a:r>
            <a:r>
              <a:rPr sz="3094" kern="0" spc="-46" dirty="0">
                <a:solidFill>
                  <a:srgbClr val="FFFFFF"/>
                </a:solidFill>
                <a:latin typeface="Times New Roman"/>
                <a:cs typeface="Times New Roman"/>
              </a:rPr>
              <a:t> </a:t>
            </a:r>
            <a:r>
              <a:rPr sz="3094" b="1" kern="0" dirty="0">
                <a:solidFill>
                  <a:srgbClr val="FFFFFF"/>
                </a:solidFill>
                <a:latin typeface="Arial"/>
                <a:cs typeface="Arial"/>
              </a:rPr>
              <a:t>security</a:t>
            </a:r>
            <a:r>
              <a:rPr sz="3094" kern="0" spc="-53" dirty="0">
                <a:solidFill>
                  <a:srgbClr val="FFFFFF"/>
                </a:solidFill>
                <a:latin typeface="Times New Roman"/>
                <a:cs typeface="Times New Roman"/>
              </a:rPr>
              <a:t> </a:t>
            </a:r>
            <a:r>
              <a:rPr sz="3094" b="1" kern="0" dirty="0">
                <a:solidFill>
                  <a:srgbClr val="FFFFFF"/>
                </a:solidFill>
                <a:latin typeface="Arial"/>
                <a:cs typeface="Arial"/>
              </a:rPr>
              <a:t>requirements</a:t>
            </a:r>
            <a:r>
              <a:rPr sz="3094" kern="0" spc="-53" dirty="0">
                <a:solidFill>
                  <a:srgbClr val="FFFFFF"/>
                </a:solidFill>
                <a:latin typeface="Times New Roman"/>
                <a:cs typeface="Times New Roman"/>
              </a:rPr>
              <a:t> </a:t>
            </a:r>
            <a:r>
              <a:rPr sz="3094" b="1" kern="0" spc="-18" dirty="0">
                <a:solidFill>
                  <a:srgbClr val="FFFFFF"/>
                </a:solidFill>
                <a:latin typeface="Arial"/>
                <a:cs typeface="Arial"/>
              </a:rPr>
              <a:t>and</a:t>
            </a:r>
            <a:r>
              <a:rPr sz="3094" kern="0" spc="-18" dirty="0">
                <a:solidFill>
                  <a:srgbClr val="FFFFFF"/>
                </a:solidFill>
                <a:latin typeface="Times New Roman"/>
                <a:cs typeface="Times New Roman"/>
              </a:rPr>
              <a:t> </a:t>
            </a:r>
            <a:r>
              <a:rPr sz="3094" b="1" kern="0" dirty="0">
                <a:solidFill>
                  <a:srgbClr val="FFFFFF"/>
                </a:solidFill>
                <a:latin typeface="Arial"/>
                <a:cs typeface="Arial"/>
              </a:rPr>
              <a:t>incorporate</a:t>
            </a:r>
            <a:r>
              <a:rPr sz="3094" kern="0" spc="14" dirty="0">
                <a:solidFill>
                  <a:srgbClr val="FFFFFF"/>
                </a:solidFill>
                <a:latin typeface="Times New Roman"/>
                <a:cs typeface="Times New Roman"/>
              </a:rPr>
              <a:t> </a:t>
            </a:r>
            <a:r>
              <a:rPr sz="3094" b="1" kern="0" dirty="0">
                <a:solidFill>
                  <a:srgbClr val="FFFFFF"/>
                </a:solidFill>
                <a:latin typeface="Arial"/>
                <a:cs typeface="Arial"/>
              </a:rPr>
              <a:t>them</a:t>
            </a:r>
            <a:r>
              <a:rPr sz="3094" kern="0" spc="18" dirty="0">
                <a:solidFill>
                  <a:srgbClr val="FFFFFF"/>
                </a:solidFill>
                <a:latin typeface="Times New Roman"/>
                <a:cs typeface="Times New Roman"/>
              </a:rPr>
              <a:t> </a:t>
            </a:r>
            <a:r>
              <a:rPr sz="3094" b="1" kern="0" dirty="0">
                <a:solidFill>
                  <a:srgbClr val="FFFFFF"/>
                </a:solidFill>
                <a:latin typeface="Arial"/>
                <a:cs typeface="Arial"/>
              </a:rPr>
              <a:t>into</a:t>
            </a:r>
            <a:r>
              <a:rPr sz="3094" kern="0" spc="25" dirty="0">
                <a:solidFill>
                  <a:srgbClr val="FFFFFF"/>
                </a:solidFill>
                <a:latin typeface="Times New Roman"/>
                <a:cs typeface="Times New Roman"/>
              </a:rPr>
              <a:t> </a:t>
            </a:r>
            <a:r>
              <a:rPr sz="3094" b="1" kern="0" spc="-7" dirty="0">
                <a:solidFill>
                  <a:srgbClr val="FFFFFF"/>
                </a:solidFill>
                <a:latin typeface="Arial"/>
                <a:cs typeface="Arial"/>
              </a:rPr>
              <a:t>specifications</a:t>
            </a:r>
            <a:endParaRPr sz="3094" kern="0">
              <a:solidFill>
                <a:sysClr val="windowText" lastClr="000000"/>
              </a:solidFill>
              <a:latin typeface="Arial"/>
              <a:cs typeface="Arial"/>
            </a:endParaRPr>
          </a:p>
          <a:p>
            <a:pPr marL="77239" defTabSz="642915">
              <a:spcBef>
                <a:spcPts val="257"/>
              </a:spcBef>
            </a:pPr>
            <a:r>
              <a:rPr sz="3094" b="1" kern="0" spc="-7" dirty="0">
                <a:solidFill>
                  <a:srgbClr val="FFFFFF"/>
                </a:solidFill>
                <a:latin typeface="Arial"/>
                <a:cs typeface="Arial"/>
              </a:rPr>
              <a:t>Implementation</a:t>
            </a:r>
            <a:endParaRPr sz="3094" kern="0">
              <a:solidFill>
                <a:sysClr val="windowText" lastClr="000000"/>
              </a:solidFill>
              <a:latin typeface="Arial"/>
              <a:cs typeface="Arial"/>
            </a:endParaRPr>
          </a:p>
          <a:p>
            <a:pPr marL="398696" marR="939370" indent="-372355" defTabSz="642915">
              <a:lnSpc>
                <a:spcPts val="3516"/>
              </a:lnSpc>
              <a:spcBef>
                <a:spcPts val="611"/>
              </a:spcBef>
              <a:buSzPct val="75000"/>
              <a:buFontTx/>
              <a:buChar char="•"/>
              <a:tabLst>
                <a:tab pos="398696" algn="l"/>
              </a:tabLst>
            </a:pPr>
            <a:r>
              <a:rPr sz="3094" b="1" kern="0" dirty="0">
                <a:solidFill>
                  <a:srgbClr val="FFFFFF"/>
                </a:solidFill>
                <a:latin typeface="Arial"/>
                <a:cs typeface="Arial"/>
              </a:rPr>
              <a:t>Install</a:t>
            </a:r>
            <a:r>
              <a:rPr sz="3094" kern="0" spc="-4" dirty="0">
                <a:solidFill>
                  <a:srgbClr val="FFFFFF"/>
                </a:solidFill>
                <a:latin typeface="Times New Roman"/>
                <a:cs typeface="Times New Roman"/>
              </a:rPr>
              <a:t> </a:t>
            </a:r>
            <a:r>
              <a:rPr sz="3094" b="1" kern="0" dirty="0">
                <a:solidFill>
                  <a:srgbClr val="FFFFFF"/>
                </a:solidFill>
                <a:latin typeface="Arial"/>
                <a:cs typeface="Arial"/>
              </a:rPr>
              <a:t>controls,</a:t>
            </a:r>
            <a:r>
              <a:rPr sz="3094" kern="0" spc="-4" dirty="0">
                <a:solidFill>
                  <a:srgbClr val="FFFFFF"/>
                </a:solidFill>
                <a:latin typeface="Times New Roman"/>
                <a:cs typeface="Times New Roman"/>
              </a:rPr>
              <a:t> </a:t>
            </a:r>
            <a:r>
              <a:rPr sz="3094" b="1" kern="0" dirty="0">
                <a:solidFill>
                  <a:srgbClr val="FFFFFF"/>
                </a:solidFill>
                <a:latin typeface="Arial"/>
                <a:cs typeface="Arial"/>
              </a:rPr>
              <a:t>security</a:t>
            </a:r>
            <a:r>
              <a:rPr sz="3094" kern="0" spc="-14" dirty="0">
                <a:solidFill>
                  <a:srgbClr val="FFFFFF"/>
                </a:solidFill>
                <a:latin typeface="Times New Roman"/>
                <a:cs typeface="Times New Roman"/>
              </a:rPr>
              <a:t> </a:t>
            </a:r>
            <a:r>
              <a:rPr sz="3094" b="1" kern="0" spc="-7" dirty="0">
                <a:solidFill>
                  <a:srgbClr val="FFFFFF"/>
                </a:solidFill>
                <a:latin typeface="Arial"/>
                <a:cs typeface="Arial"/>
              </a:rPr>
              <a:t>testing,</a:t>
            </a:r>
            <a:r>
              <a:rPr sz="3094" kern="0" spc="-7" dirty="0">
                <a:solidFill>
                  <a:srgbClr val="FFFFFF"/>
                </a:solidFill>
                <a:latin typeface="Times New Roman"/>
                <a:cs typeface="Times New Roman"/>
              </a:rPr>
              <a:t> </a:t>
            </a:r>
            <a:r>
              <a:rPr sz="3094" b="1" kern="0" spc="-7" dirty="0">
                <a:solidFill>
                  <a:srgbClr val="FFFFFF"/>
                </a:solidFill>
                <a:latin typeface="Arial"/>
                <a:cs typeface="Arial"/>
              </a:rPr>
              <a:t>accreditation</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1495554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3"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03D94A81-4BFE-73DE-0E3D-794279A57419}"/>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37B61CBF-2DDA-8BC7-1D09-50061A392EB9}"/>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EB8F826E-560F-4D53-275A-268D23CC67DB}"/>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5" name="Rectangle 4">
            <a:extLst>
              <a:ext uri="{FF2B5EF4-FFF2-40B4-BE49-F238E27FC236}">
                <a16:creationId xmlns:a16="http://schemas.microsoft.com/office/drawing/2014/main" id="{D8319F58-94C8-4E19-8948-4BD8661B5D2C}"/>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331182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2"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5" name="Rectangle 4">
            <a:extLst>
              <a:ext uri="{FF2B5EF4-FFF2-40B4-BE49-F238E27FC236}">
                <a16:creationId xmlns:a16="http://schemas.microsoft.com/office/drawing/2014/main" id="{F432A647-2A9A-14BA-FF50-883C0092E5A1}"/>
              </a:ext>
            </a:extLst>
          </p:cNvPr>
          <p:cNvSpPr/>
          <p:nvPr/>
        </p:nvSpPr>
        <p:spPr>
          <a:xfrm>
            <a:off x="10287000" y="75833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658602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5993" y="634022"/>
            <a:ext cx="5857889" cy="428625"/>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123761">
              <a:spcBef>
                <a:spcPts val="70"/>
              </a:spcBef>
            </a:pPr>
            <a:r>
              <a:rPr sz="4359" dirty="0"/>
              <a:t>Database</a:t>
            </a:r>
            <a:r>
              <a:rPr sz="4359" spc="-46" dirty="0">
                <a:latin typeface="Times New Roman"/>
                <a:cs typeface="Times New Roman"/>
              </a:rPr>
              <a:t> </a:t>
            </a:r>
            <a:r>
              <a:rPr sz="4359" spc="-7" dirty="0"/>
              <a:t>Normalization</a:t>
            </a:r>
            <a:endParaRPr sz="4359">
              <a:latin typeface="Times New Roman"/>
              <a:cs typeface="Times New Roman"/>
            </a:endParaRPr>
          </a:p>
        </p:txBody>
      </p:sp>
      <p:sp>
        <p:nvSpPr>
          <p:cNvPr id="4" name="object 4"/>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5" name="object 5"/>
          <p:cNvPicPr/>
          <p:nvPr/>
        </p:nvPicPr>
        <p:blipFill>
          <a:blip r:embed="rId3" cstate="print"/>
          <a:stretch>
            <a:fillRect/>
          </a:stretch>
        </p:blipFill>
        <p:spPr>
          <a:xfrm>
            <a:off x="2425900" y="1714514"/>
            <a:ext cx="4679170" cy="312539"/>
          </a:xfrm>
          <a:prstGeom prst="rect">
            <a:avLst/>
          </a:prstGeom>
        </p:spPr>
      </p:pic>
      <p:sp>
        <p:nvSpPr>
          <p:cNvPr id="6" name="object 6"/>
          <p:cNvSpPr txBox="1"/>
          <p:nvPr/>
        </p:nvSpPr>
        <p:spPr>
          <a:xfrm>
            <a:off x="2390217" y="1594458"/>
            <a:ext cx="4712196"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Removes</a:t>
            </a:r>
            <a:r>
              <a:rPr sz="3094" kern="0" dirty="0">
                <a:solidFill>
                  <a:srgbClr val="FFFFFF"/>
                </a:solidFill>
                <a:latin typeface="Times New Roman"/>
                <a:cs typeface="Times New Roman"/>
              </a:rPr>
              <a:t> </a:t>
            </a:r>
            <a:r>
              <a:rPr sz="3094" b="1" kern="0" dirty="0">
                <a:solidFill>
                  <a:srgbClr val="FFFFFF"/>
                </a:solidFill>
                <a:latin typeface="Arial"/>
                <a:cs typeface="Arial"/>
              </a:rPr>
              <a:t>redundant</a:t>
            </a:r>
            <a:r>
              <a:rPr sz="3094" kern="0" spc="4" dirty="0">
                <a:solidFill>
                  <a:srgbClr val="FFFFFF"/>
                </a:solidFill>
                <a:latin typeface="Times New Roman"/>
                <a:cs typeface="Times New Roman"/>
              </a:rPr>
              <a:t> </a:t>
            </a:r>
            <a:r>
              <a:rPr sz="3094" b="1" kern="0" spc="-14" dirty="0">
                <a:solidFill>
                  <a:srgbClr val="FFFFFF"/>
                </a:solidFill>
                <a:latin typeface="Arial"/>
                <a:cs typeface="Arial"/>
              </a:rPr>
              <a:t>data</a:t>
            </a:r>
            <a:endParaRPr sz="3094" kern="0">
              <a:solidFill>
                <a:sysClr val="windowText" lastClr="000000"/>
              </a:solidFill>
              <a:latin typeface="Arial"/>
              <a:cs typeface="Arial"/>
            </a:endParaRPr>
          </a:p>
        </p:txBody>
      </p:sp>
      <p:pic>
        <p:nvPicPr>
          <p:cNvPr id="7" name="object 7"/>
          <p:cNvPicPr/>
          <p:nvPr/>
        </p:nvPicPr>
        <p:blipFill>
          <a:blip r:embed="rId4" cstate="print"/>
          <a:stretch>
            <a:fillRect/>
          </a:stretch>
        </p:blipFill>
        <p:spPr>
          <a:xfrm>
            <a:off x="1979414" y="2893219"/>
            <a:ext cx="8233157" cy="1678783"/>
          </a:xfrm>
          <a:prstGeom prst="rect">
            <a:avLst/>
          </a:prstGeom>
        </p:spPr>
      </p:pic>
      <p:sp>
        <p:nvSpPr>
          <p:cNvPr id="9" name="Rectangle 8">
            <a:extLst>
              <a:ext uri="{FF2B5EF4-FFF2-40B4-BE49-F238E27FC236}">
                <a16:creationId xmlns:a16="http://schemas.microsoft.com/office/drawing/2014/main" id="{01A238A3-C178-BC2C-19FA-2BA3EAEE6F76}"/>
              </a:ext>
            </a:extLst>
          </p:cNvPr>
          <p:cNvSpPr/>
          <p:nvPr/>
        </p:nvSpPr>
        <p:spPr>
          <a:xfrm>
            <a:off x="5638800" y="3429000"/>
            <a:ext cx="42672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10" name="Rectangle 9">
            <a:extLst>
              <a:ext uri="{FF2B5EF4-FFF2-40B4-BE49-F238E27FC236}">
                <a16:creationId xmlns:a16="http://schemas.microsoft.com/office/drawing/2014/main" id="{DB630551-529F-C373-B171-8C7B873264C0}"/>
              </a:ext>
            </a:extLst>
          </p:cNvPr>
          <p:cNvSpPr/>
          <p:nvPr/>
        </p:nvSpPr>
        <p:spPr>
          <a:xfrm>
            <a:off x="5715000" y="3504010"/>
            <a:ext cx="42672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11" name="Rectangle 10">
            <a:extLst>
              <a:ext uri="{FF2B5EF4-FFF2-40B4-BE49-F238E27FC236}">
                <a16:creationId xmlns:a16="http://schemas.microsoft.com/office/drawing/2014/main" id="{FA830196-9772-0F22-7389-799176A460DA}"/>
              </a:ext>
            </a:extLst>
          </p:cNvPr>
          <p:cNvSpPr/>
          <p:nvPr/>
        </p:nvSpPr>
        <p:spPr>
          <a:xfrm>
            <a:off x="5315514" y="3466505"/>
            <a:ext cx="42672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12" name="Rectangle 11">
            <a:extLst>
              <a:ext uri="{FF2B5EF4-FFF2-40B4-BE49-F238E27FC236}">
                <a16:creationId xmlns:a16="http://schemas.microsoft.com/office/drawing/2014/main" id="{3B99E541-F48B-0772-CB72-7D2F3F217D48}"/>
              </a:ext>
            </a:extLst>
          </p:cNvPr>
          <p:cNvSpPr/>
          <p:nvPr/>
        </p:nvSpPr>
        <p:spPr>
          <a:xfrm>
            <a:off x="3657600" y="4267330"/>
            <a:ext cx="42672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Tree>
    <p:extLst>
      <p:ext uri="{BB962C8B-B14F-4D97-AF65-F5344CB8AC3E}">
        <p14:creationId xmlns:p14="http://schemas.microsoft.com/office/powerpoint/2010/main" val="4201020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90366" y="634009"/>
            <a:ext cx="4473773" cy="544709"/>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830967">
              <a:spcBef>
                <a:spcPts val="70"/>
              </a:spcBef>
            </a:pPr>
            <a:r>
              <a:rPr sz="4359" dirty="0"/>
              <a:t>Database</a:t>
            </a:r>
            <a:r>
              <a:rPr sz="4359" spc="-46" dirty="0">
                <a:latin typeface="Times New Roman"/>
                <a:cs typeface="Times New Roman"/>
              </a:rPr>
              <a:t> </a:t>
            </a:r>
            <a:r>
              <a:rPr sz="4359" spc="-7" dirty="0"/>
              <a:t>Integrity</a:t>
            </a:r>
            <a:endParaRPr sz="4359">
              <a:latin typeface="Times New Roman"/>
              <a:cs typeface="Times New Roman"/>
            </a:endParaRPr>
          </a:p>
        </p:txBody>
      </p:sp>
      <p:pic>
        <p:nvPicPr>
          <p:cNvPr id="4" name="object 4"/>
          <p:cNvPicPr/>
          <p:nvPr/>
        </p:nvPicPr>
        <p:blipFill>
          <a:blip r:embed="rId3" cstate="print"/>
          <a:stretch>
            <a:fillRect/>
          </a:stretch>
        </p:blipFill>
        <p:spPr>
          <a:xfrm>
            <a:off x="2425900" y="1705556"/>
            <a:ext cx="7393781" cy="392906"/>
          </a:xfrm>
          <a:prstGeom prst="rect">
            <a:avLst/>
          </a:prstGeom>
        </p:spPr>
      </p:pic>
      <p:sp>
        <p:nvSpPr>
          <p:cNvPr id="5" name="object 5"/>
          <p:cNvSpPr txBox="1"/>
          <p:nvPr/>
        </p:nvSpPr>
        <p:spPr>
          <a:xfrm>
            <a:off x="2017984" y="1500077"/>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399111" y="2223493"/>
            <a:ext cx="7009819" cy="392906"/>
          </a:xfrm>
          <a:prstGeom prst="rect">
            <a:avLst/>
          </a:prstGeom>
        </p:spPr>
      </p:pic>
      <p:pic>
        <p:nvPicPr>
          <p:cNvPr id="7" name="object 7"/>
          <p:cNvPicPr/>
          <p:nvPr/>
        </p:nvPicPr>
        <p:blipFill>
          <a:blip r:embed="rId5" cstate="print"/>
          <a:stretch>
            <a:fillRect/>
          </a:stretch>
        </p:blipFill>
        <p:spPr>
          <a:xfrm>
            <a:off x="2408040" y="2669975"/>
            <a:ext cx="5313149" cy="392906"/>
          </a:xfrm>
          <a:prstGeom prst="rect">
            <a:avLst/>
          </a:prstGeom>
        </p:spPr>
      </p:pic>
      <p:pic>
        <p:nvPicPr>
          <p:cNvPr id="8" name="object 8"/>
          <p:cNvPicPr/>
          <p:nvPr/>
        </p:nvPicPr>
        <p:blipFill>
          <a:blip r:embed="rId6" cstate="print"/>
          <a:stretch>
            <a:fillRect/>
          </a:stretch>
        </p:blipFill>
        <p:spPr>
          <a:xfrm>
            <a:off x="2399111" y="3178967"/>
            <a:ext cx="4196955" cy="392906"/>
          </a:xfrm>
          <a:prstGeom prst="rect">
            <a:avLst/>
          </a:prstGeom>
        </p:spPr>
      </p:pic>
      <p:pic>
        <p:nvPicPr>
          <p:cNvPr id="9" name="object 9"/>
          <p:cNvPicPr/>
          <p:nvPr/>
        </p:nvPicPr>
        <p:blipFill>
          <a:blip r:embed="rId7" cstate="print"/>
          <a:stretch>
            <a:fillRect/>
          </a:stretch>
        </p:blipFill>
        <p:spPr>
          <a:xfrm>
            <a:off x="6721078" y="3187899"/>
            <a:ext cx="1419820" cy="312539"/>
          </a:xfrm>
          <a:prstGeom prst="rect">
            <a:avLst/>
          </a:prstGeom>
        </p:spPr>
      </p:pic>
      <p:pic>
        <p:nvPicPr>
          <p:cNvPr id="10" name="object 10"/>
          <p:cNvPicPr/>
          <p:nvPr/>
        </p:nvPicPr>
        <p:blipFill>
          <a:blip r:embed="rId8" cstate="print"/>
          <a:stretch>
            <a:fillRect/>
          </a:stretch>
        </p:blipFill>
        <p:spPr>
          <a:xfrm>
            <a:off x="8212350" y="3187897"/>
            <a:ext cx="1857373" cy="383976"/>
          </a:xfrm>
          <a:prstGeom prst="rect">
            <a:avLst/>
          </a:prstGeom>
        </p:spPr>
      </p:pic>
      <p:sp>
        <p:nvSpPr>
          <p:cNvPr id="11" name="object 11"/>
          <p:cNvSpPr txBox="1"/>
          <p:nvPr/>
        </p:nvSpPr>
        <p:spPr>
          <a:xfrm>
            <a:off x="2017980" y="2976693"/>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2" name="object 12"/>
          <p:cNvPicPr/>
          <p:nvPr/>
        </p:nvPicPr>
        <p:blipFill>
          <a:blip r:embed="rId9" cstate="print"/>
          <a:stretch>
            <a:fillRect/>
          </a:stretch>
        </p:blipFill>
        <p:spPr>
          <a:xfrm>
            <a:off x="2425900" y="3696891"/>
            <a:ext cx="7554516" cy="375047"/>
          </a:xfrm>
          <a:prstGeom prst="rect">
            <a:avLst/>
          </a:prstGeom>
        </p:spPr>
      </p:pic>
      <p:pic>
        <p:nvPicPr>
          <p:cNvPr id="13" name="object 13"/>
          <p:cNvPicPr/>
          <p:nvPr/>
        </p:nvPicPr>
        <p:blipFill>
          <a:blip r:embed="rId10" cstate="print"/>
          <a:stretch>
            <a:fillRect/>
          </a:stretch>
        </p:blipFill>
        <p:spPr>
          <a:xfrm>
            <a:off x="2408039" y="4223743"/>
            <a:ext cx="660798" cy="241102"/>
          </a:xfrm>
          <a:prstGeom prst="rect">
            <a:avLst/>
          </a:prstGeom>
        </p:spPr>
      </p:pic>
      <p:pic>
        <p:nvPicPr>
          <p:cNvPr id="14" name="object 14"/>
          <p:cNvPicPr/>
          <p:nvPr/>
        </p:nvPicPr>
        <p:blipFill>
          <a:blip r:embed="rId11" cstate="print"/>
          <a:stretch>
            <a:fillRect/>
          </a:stretch>
        </p:blipFill>
        <p:spPr>
          <a:xfrm>
            <a:off x="3193850" y="4152305"/>
            <a:ext cx="1544837" cy="312539"/>
          </a:xfrm>
          <a:prstGeom prst="rect">
            <a:avLst/>
          </a:prstGeom>
        </p:spPr>
      </p:pic>
      <p:pic>
        <p:nvPicPr>
          <p:cNvPr id="15" name="object 15"/>
          <p:cNvPicPr/>
          <p:nvPr/>
        </p:nvPicPr>
        <p:blipFill>
          <a:blip r:embed="rId12" cstate="print"/>
          <a:stretch>
            <a:fillRect/>
          </a:stretch>
        </p:blipFill>
        <p:spPr>
          <a:xfrm>
            <a:off x="4810126" y="4143376"/>
            <a:ext cx="3446861" cy="321469"/>
          </a:xfrm>
          <a:prstGeom prst="rect">
            <a:avLst/>
          </a:prstGeom>
        </p:spPr>
      </p:pic>
      <p:pic>
        <p:nvPicPr>
          <p:cNvPr id="16" name="object 16"/>
          <p:cNvPicPr/>
          <p:nvPr/>
        </p:nvPicPr>
        <p:blipFill>
          <a:blip r:embed="rId13" cstate="print"/>
          <a:stretch>
            <a:fillRect/>
          </a:stretch>
        </p:blipFill>
        <p:spPr>
          <a:xfrm>
            <a:off x="8364126" y="4223743"/>
            <a:ext cx="892967" cy="241102"/>
          </a:xfrm>
          <a:prstGeom prst="rect">
            <a:avLst/>
          </a:prstGeom>
        </p:spPr>
      </p:pic>
      <p:pic>
        <p:nvPicPr>
          <p:cNvPr id="17" name="object 17"/>
          <p:cNvPicPr/>
          <p:nvPr/>
        </p:nvPicPr>
        <p:blipFill>
          <a:blip r:embed="rId14" cstate="print"/>
          <a:stretch>
            <a:fillRect/>
          </a:stretch>
        </p:blipFill>
        <p:spPr>
          <a:xfrm>
            <a:off x="2390178" y="4598789"/>
            <a:ext cx="1017984" cy="383976"/>
          </a:xfrm>
          <a:prstGeom prst="rect">
            <a:avLst/>
          </a:prstGeom>
        </p:spPr>
      </p:pic>
      <p:sp>
        <p:nvSpPr>
          <p:cNvPr id="21" name="object 21"/>
          <p:cNvSpPr txBox="1">
            <a:spLocks noGrp="1"/>
          </p:cNvSpPr>
          <p:nvPr>
            <p:ph type="body" idx="1"/>
          </p:nvPr>
        </p:nvSpPr>
        <p:spPr>
          <a:xfrm>
            <a:off x="2428687" y="1566432"/>
            <a:ext cx="7951102" cy="3494804"/>
          </a:xfrm>
          <a:prstGeom prst="rect">
            <a:avLst/>
          </a:prstGeom>
        </p:spPr>
        <p:txBody>
          <a:bodyPr vert="horz" wrap="square" lIns="0" tIns="42863" rIns="0" bIns="0" rtlCol="0">
            <a:spAutoFit/>
          </a:bodyPr>
          <a:lstStyle/>
          <a:p>
            <a:pPr marL="8929" marR="243772">
              <a:lnSpc>
                <a:spcPct val="102000"/>
              </a:lnSpc>
              <a:spcBef>
                <a:spcPts val="337"/>
              </a:spcBef>
            </a:pPr>
            <a:r>
              <a:rPr dirty="0"/>
              <a:t>Mitigate</a:t>
            </a:r>
            <a:r>
              <a:rPr b="0" spc="7" dirty="0">
                <a:latin typeface="Times New Roman"/>
                <a:cs typeface="Times New Roman"/>
              </a:rPr>
              <a:t> </a:t>
            </a:r>
            <a:r>
              <a:rPr dirty="0"/>
              <a:t>unauthorized</a:t>
            </a:r>
            <a:r>
              <a:rPr b="0" spc="14" dirty="0">
                <a:latin typeface="Times New Roman"/>
                <a:cs typeface="Times New Roman"/>
              </a:rPr>
              <a:t> </a:t>
            </a:r>
            <a:r>
              <a:rPr dirty="0"/>
              <a:t>data</a:t>
            </a:r>
            <a:r>
              <a:rPr b="0" spc="11" dirty="0">
                <a:latin typeface="Times New Roman"/>
                <a:cs typeface="Times New Roman"/>
              </a:rPr>
              <a:t> </a:t>
            </a:r>
            <a:r>
              <a:rPr spc="-7" dirty="0"/>
              <a:t>modification</a:t>
            </a:r>
            <a:r>
              <a:rPr b="0" spc="-7" dirty="0">
                <a:latin typeface="Times New Roman"/>
                <a:cs typeface="Times New Roman"/>
              </a:rPr>
              <a:t> </a:t>
            </a:r>
            <a:r>
              <a:rPr dirty="0"/>
              <a:t>Two</a:t>
            </a:r>
            <a:r>
              <a:rPr b="0" spc="4" dirty="0">
                <a:latin typeface="Times New Roman"/>
                <a:cs typeface="Times New Roman"/>
              </a:rPr>
              <a:t> </a:t>
            </a:r>
            <a:r>
              <a:rPr dirty="0"/>
              <a:t>users</a:t>
            </a:r>
            <a:r>
              <a:rPr b="0" spc="4" dirty="0">
                <a:latin typeface="Times New Roman"/>
                <a:cs typeface="Times New Roman"/>
              </a:rPr>
              <a:t> </a:t>
            </a:r>
            <a:r>
              <a:rPr dirty="0"/>
              <a:t>may</a:t>
            </a:r>
            <a:r>
              <a:rPr b="0" spc="4" dirty="0">
                <a:latin typeface="Times New Roman"/>
                <a:cs typeface="Times New Roman"/>
              </a:rPr>
              <a:t> </a:t>
            </a:r>
            <a:r>
              <a:rPr dirty="0"/>
              <a:t>attempt</a:t>
            </a:r>
            <a:r>
              <a:rPr b="0" spc="7" dirty="0">
                <a:latin typeface="Times New Roman"/>
                <a:cs typeface="Times New Roman"/>
              </a:rPr>
              <a:t> </a:t>
            </a:r>
            <a:r>
              <a:rPr dirty="0"/>
              <a:t>to</a:t>
            </a:r>
            <a:r>
              <a:rPr b="0" spc="4" dirty="0">
                <a:latin typeface="Times New Roman"/>
                <a:cs typeface="Times New Roman"/>
              </a:rPr>
              <a:t> </a:t>
            </a:r>
            <a:r>
              <a:rPr dirty="0"/>
              <a:t>change</a:t>
            </a:r>
            <a:r>
              <a:rPr b="0" spc="4" dirty="0">
                <a:latin typeface="Times New Roman"/>
                <a:cs typeface="Times New Roman"/>
              </a:rPr>
              <a:t> </a:t>
            </a:r>
            <a:r>
              <a:rPr spc="-18" dirty="0"/>
              <a:t>the</a:t>
            </a:r>
            <a:r>
              <a:rPr b="0" spc="-18" dirty="0">
                <a:latin typeface="Times New Roman"/>
                <a:cs typeface="Times New Roman"/>
              </a:rPr>
              <a:t> </a:t>
            </a:r>
            <a:r>
              <a:rPr dirty="0"/>
              <a:t>same</a:t>
            </a:r>
            <a:r>
              <a:rPr b="0" spc="11" dirty="0">
                <a:latin typeface="Times New Roman"/>
                <a:cs typeface="Times New Roman"/>
              </a:rPr>
              <a:t> </a:t>
            </a:r>
            <a:r>
              <a:rPr dirty="0"/>
              <a:t>record</a:t>
            </a:r>
            <a:r>
              <a:rPr b="0" spc="14" dirty="0">
                <a:latin typeface="Times New Roman"/>
                <a:cs typeface="Times New Roman"/>
              </a:rPr>
              <a:t> </a:t>
            </a:r>
            <a:r>
              <a:rPr spc="-7" dirty="0"/>
              <a:t>simultaneously</a:t>
            </a:r>
          </a:p>
          <a:p>
            <a:pPr marL="8929" marR="3572">
              <a:lnSpc>
                <a:spcPct val="99500"/>
              </a:lnSpc>
              <a:spcBef>
                <a:spcPts val="362"/>
              </a:spcBef>
            </a:pPr>
            <a:r>
              <a:rPr dirty="0"/>
              <a:t>The</a:t>
            </a:r>
            <a:r>
              <a:rPr b="0" spc="49" dirty="0">
                <a:latin typeface="Times New Roman"/>
                <a:cs typeface="Times New Roman"/>
              </a:rPr>
              <a:t> </a:t>
            </a:r>
            <a:r>
              <a:rPr dirty="0"/>
              <a:t>DBMS</a:t>
            </a:r>
            <a:r>
              <a:rPr b="0" spc="49" dirty="0">
                <a:latin typeface="Times New Roman"/>
                <a:cs typeface="Times New Roman"/>
              </a:rPr>
              <a:t> </a:t>
            </a:r>
            <a:r>
              <a:rPr dirty="0"/>
              <a:t>attempts</a:t>
            </a:r>
            <a:r>
              <a:rPr b="0" spc="39" dirty="0">
                <a:latin typeface="Times New Roman"/>
                <a:cs typeface="Times New Roman"/>
              </a:rPr>
              <a:t> </a:t>
            </a:r>
            <a:r>
              <a:rPr dirty="0"/>
              <a:t>to</a:t>
            </a:r>
            <a:r>
              <a:rPr b="0" spc="49" dirty="0">
                <a:latin typeface="Times New Roman"/>
                <a:cs typeface="Times New Roman"/>
              </a:rPr>
              <a:t> </a:t>
            </a:r>
            <a:r>
              <a:rPr i="1" dirty="0">
                <a:latin typeface="Arial"/>
                <a:cs typeface="Arial"/>
              </a:rPr>
              <a:t>commit</a:t>
            </a:r>
            <a:r>
              <a:rPr b="0" spc="49" dirty="0">
                <a:latin typeface="Times New Roman"/>
                <a:cs typeface="Times New Roman"/>
              </a:rPr>
              <a:t> </a:t>
            </a:r>
            <a:r>
              <a:rPr dirty="0"/>
              <a:t>an</a:t>
            </a:r>
            <a:r>
              <a:rPr b="0" spc="49" dirty="0">
                <a:latin typeface="Times New Roman"/>
                <a:cs typeface="Times New Roman"/>
              </a:rPr>
              <a:t> </a:t>
            </a:r>
            <a:r>
              <a:rPr spc="-7" dirty="0"/>
              <a:t>update</a:t>
            </a:r>
            <a:r>
              <a:rPr b="0" spc="-7" dirty="0">
                <a:latin typeface="Times New Roman"/>
                <a:cs typeface="Times New Roman"/>
              </a:rPr>
              <a:t> </a:t>
            </a:r>
            <a:r>
              <a:rPr dirty="0"/>
              <a:t>If</a:t>
            </a:r>
            <a:r>
              <a:rPr b="0" spc="32" dirty="0">
                <a:latin typeface="Times New Roman"/>
                <a:cs typeface="Times New Roman"/>
              </a:rPr>
              <a:t> </a:t>
            </a:r>
            <a:r>
              <a:rPr dirty="0"/>
              <a:t>the</a:t>
            </a:r>
            <a:r>
              <a:rPr b="0" spc="32" dirty="0">
                <a:latin typeface="Times New Roman"/>
                <a:cs typeface="Times New Roman"/>
              </a:rPr>
              <a:t> </a:t>
            </a:r>
            <a:r>
              <a:rPr dirty="0"/>
              <a:t>commit</a:t>
            </a:r>
            <a:r>
              <a:rPr b="0" spc="35" dirty="0">
                <a:latin typeface="Times New Roman"/>
                <a:cs typeface="Times New Roman"/>
              </a:rPr>
              <a:t> </a:t>
            </a:r>
            <a:r>
              <a:rPr dirty="0"/>
              <a:t>is</a:t>
            </a:r>
            <a:r>
              <a:rPr b="0" spc="32" dirty="0">
                <a:latin typeface="Times New Roman"/>
                <a:cs typeface="Times New Roman"/>
              </a:rPr>
              <a:t> </a:t>
            </a:r>
            <a:r>
              <a:rPr dirty="0"/>
              <a:t>unsuccessful,</a:t>
            </a:r>
            <a:r>
              <a:rPr b="0" spc="32" dirty="0">
                <a:latin typeface="Times New Roman"/>
                <a:cs typeface="Times New Roman"/>
              </a:rPr>
              <a:t> </a:t>
            </a:r>
            <a:r>
              <a:rPr dirty="0"/>
              <a:t>the</a:t>
            </a:r>
            <a:r>
              <a:rPr b="0" spc="35" dirty="0">
                <a:latin typeface="Times New Roman"/>
                <a:cs typeface="Times New Roman"/>
              </a:rPr>
              <a:t> </a:t>
            </a:r>
            <a:r>
              <a:rPr spc="-14" dirty="0"/>
              <a:t>DBMS</a:t>
            </a:r>
            <a:r>
              <a:rPr b="0" spc="-14" dirty="0">
                <a:latin typeface="Times New Roman"/>
                <a:cs typeface="Times New Roman"/>
              </a:rPr>
              <a:t> </a:t>
            </a:r>
            <a:r>
              <a:rPr dirty="0"/>
              <a:t>can</a:t>
            </a:r>
            <a:r>
              <a:rPr b="0" spc="39" dirty="0">
                <a:latin typeface="Times New Roman"/>
                <a:cs typeface="Times New Roman"/>
              </a:rPr>
              <a:t> </a:t>
            </a:r>
            <a:r>
              <a:rPr i="1" dirty="0">
                <a:latin typeface="Arial"/>
                <a:cs typeface="Arial"/>
              </a:rPr>
              <a:t>rollback</a:t>
            </a:r>
            <a:r>
              <a:rPr b="0" spc="35" dirty="0">
                <a:latin typeface="Times New Roman"/>
                <a:cs typeface="Times New Roman"/>
              </a:rPr>
              <a:t> </a:t>
            </a:r>
            <a:r>
              <a:rPr dirty="0"/>
              <a:t>and</a:t>
            </a:r>
            <a:r>
              <a:rPr b="0" spc="42" dirty="0">
                <a:latin typeface="Times New Roman"/>
                <a:cs typeface="Times New Roman"/>
              </a:rPr>
              <a:t> </a:t>
            </a:r>
            <a:r>
              <a:rPr dirty="0"/>
              <a:t>restore</a:t>
            </a:r>
            <a:r>
              <a:rPr b="0" spc="39" dirty="0">
                <a:latin typeface="Times New Roman"/>
                <a:cs typeface="Times New Roman"/>
              </a:rPr>
              <a:t> </a:t>
            </a:r>
            <a:r>
              <a:rPr dirty="0"/>
              <a:t>from</a:t>
            </a:r>
            <a:r>
              <a:rPr b="0" spc="32" dirty="0">
                <a:latin typeface="Times New Roman"/>
                <a:cs typeface="Times New Roman"/>
              </a:rPr>
              <a:t> </a:t>
            </a:r>
            <a:r>
              <a:rPr dirty="0"/>
              <a:t>a</a:t>
            </a:r>
            <a:r>
              <a:rPr b="0" spc="39" dirty="0">
                <a:latin typeface="Times New Roman"/>
                <a:cs typeface="Times New Roman"/>
              </a:rPr>
              <a:t> </a:t>
            </a:r>
            <a:r>
              <a:rPr i="1" spc="-14" dirty="0"/>
              <a:t>save</a:t>
            </a:r>
            <a:r>
              <a:rPr b="0" spc="-14" dirty="0">
                <a:latin typeface="Times New Roman"/>
                <a:cs typeface="Times New Roman"/>
              </a:rPr>
              <a:t> </a:t>
            </a:r>
            <a:r>
              <a:rPr i="1" spc="-7" dirty="0"/>
              <a:t>point</a:t>
            </a:r>
          </a:p>
          <a:p>
            <a:pPr marL="8929">
              <a:spcBef>
                <a:spcPts val="344"/>
              </a:spcBef>
            </a:pPr>
            <a:r>
              <a:rPr i="1" dirty="0">
                <a:latin typeface="Arial"/>
                <a:cs typeface="Arial"/>
              </a:rPr>
              <a:t>Database</a:t>
            </a:r>
            <a:r>
              <a:rPr b="0" spc="25" dirty="0">
                <a:latin typeface="Times New Roman"/>
                <a:cs typeface="Times New Roman"/>
              </a:rPr>
              <a:t> </a:t>
            </a:r>
            <a:r>
              <a:rPr i="1" dirty="0">
                <a:latin typeface="Arial"/>
                <a:cs typeface="Arial"/>
              </a:rPr>
              <a:t>journal</a:t>
            </a:r>
            <a:r>
              <a:rPr b="0" spc="25" dirty="0">
                <a:latin typeface="Times New Roman"/>
                <a:cs typeface="Times New Roman"/>
              </a:rPr>
              <a:t> </a:t>
            </a:r>
            <a:r>
              <a:rPr dirty="0"/>
              <a:t>logs</a:t>
            </a:r>
            <a:r>
              <a:rPr b="0" spc="25" dirty="0">
                <a:latin typeface="Times New Roman"/>
                <a:cs typeface="Times New Roman"/>
              </a:rPr>
              <a:t> </a:t>
            </a:r>
            <a:r>
              <a:rPr dirty="0"/>
              <a:t>all</a:t>
            </a:r>
            <a:r>
              <a:rPr b="0" spc="28" dirty="0">
                <a:latin typeface="Times New Roman"/>
                <a:cs typeface="Times New Roman"/>
              </a:rPr>
              <a:t> </a:t>
            </a:r>
            <a:r>
              <a:rPr spc="-7" dirty="0"/>
              <a:t>transactions</a:t>
            </a:r>
          </a:p>
        </p:txBody>
      </p:sp>
    </p:spTree>
    <p:extLst>
      <p:ext uri="{BB962C8B-B14F-4D97-AF65-F5344CB8AC3E}">
        <p14:creationId xmlns:p14="http://schemas.microsoft.com/office/powerpoint/2010/main" val="1362625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8709" y="660811"/>
            <a:ext cx="8081381" cy="482203"/>
          </a:xfrm>
          <a:prstGeom prst="rect">
            <a:avLst/>
          </a:prstGeom>
        </p:spPr>
      </p:pic>
      <p:sp>
        <p:nvSpPr>
          <p:cNvPr id="3" name="object 3"/>
          <p:cNvSpPr txBox="1">
            <a:spLocks noGrp="1"/>
          </p:cNvSpPr>
          <p:nvPr>
            <p:ph type="title"/>
          </p:nvPr>
        </p:nvSpPr>
        <p:spPr>
          <a:xfrm>
            <a:off x="2068709" y="212645"/>
            <a:ext cx="8985735" cy="912581"/>
          </a:xfrm>
          <a:prstGeom prst="rect">
            <a:avLst/>
          </a:prstGeom>
        </p:spPr>
        <p:txBody>
          <a:bodyPr vert="horz" wrap="square" lIns="0" tIns="319745" rIns="0" bIns="0" rtlCol="0">
            <a:spAutoFit/>
          </a:bodyPr>
          <a:lstStyle/>
          <a:p>
            <a:pPr marL="15180">
              <a:spcBef>
                <a:spcPts val="74"/>
              </a:spcBef>
            </a:pPr>
            <a:r>
              <a:rPr dirty="0"/>
              <a:t>Database</a:t>
            </a:r>
            <a:r>
              <a:rPr spc="84" dirty="0">
                <a:latin typeface="Times New Roman"/>
                <a:cs typeface="Times New Roman"/>
              </a:rPr>
              <a:t> </a:t>
            </a:r>
            <a:r>
              <a:rPr dirty="0"/>
              <a:t>Replication</a:t>
            </a:r>
            <a:r>
              <a:rPr spc="91" dirty="0">
                <a:latin typeface="Times New Roman"/>
                <a:cs typeface="Times New Roman"/>
              </a:rPr>
              <a:t> </a:t>
            </a:r>
            <a:r>
              <a:rPr dirty="0"/>
              <a:t>and</a:t>
            </a:r>
            <a:r>
              <a:rPr spc="95" dirty="0">
                <a:latin typeface="Times New Roman"/>
                <a:cs typeface="Times New Roman"/>
              </a:rPr>
              <a:t> </a:t>
            </a:r>
            <a:r>
              <a:rPr spc="-7" dirty="0"/>
              <a:t>Shadowing</a:t>
            </a:r>
          </a:p>
        </p:txBody>
      </p:sp>
      <p:pic>
        <p:nvPicPr>
          <p:cNvPr id="4" name="object 4"/>
          <p:cNvPicPr/>
          <p:nvPr/>
        </p:nvPicPr>
        <p:blipFill>
          <a:blip r:embed="rId3" cstate="print"/>
          <a:stretch>
            <a:fillRect/>
          </a:stretch>
        </p:blipFill>
        <p:spPr>
          <a:xfrm>
            <a:off x="2416967" y="1696640"/>
            <a:ext cx="5893594" cy="392906"/>
          </a:xfrm>
          <a:prstGeom prst="rect">
            <a:avLst/>
          </a:prstGeom>
        </p:spPr>
      </p:pic>
      <p:sp>
        <p:nvSpPr>
          <p:cNvPr id="5" name="object 5"/>
          <p:cNvSpPr txBox="1"/>
          <p:nvPr/>
        </p:nvSpPr>
        <p:spPr>
          <a:xfrm>
            <a:off x="2017984" y="1590421"/>
            <a:ext cx="6302127" cy="480046"/>
          </a:xfrm>
          <a:prstGeom prst="rect">
            <a:avLst/>
          </a:prstGeom>
        </p:spPr>
        <p:txBody>
          <a:bodyPr vert="horz" wrap="square" lIns="0" tIns="9376" rIns="0" bIns="0" rtlCol="0">
            <a:spAutoFit/>
          </a:bodyPr>
          <a:lstStyle/>
          <a:p>
            <a:pPr marL="377266" indent="-368337" defTabSz="642915">
              <a:spcBef>
                <a:spcPts val="74"/>
              </a:spcBef>
              <a:buSzPct val="74712"/>
              <a:buFontTx/>
              <a:buChar char="•"/>
              <a:tabLst>
                <a:tab pos="377266" algn="l"/>
              </a:tabLst>
            </a:pPr>
            <a:r>
              <a:rPr sz="3058" b="1" kern="0" dirty="0">
                <a:solidFill>
                  <a:srgbClr val="FFFFFF"/>
                </a:solidFill>
                <a:latin typeface="Arial"/>
                <a:cs typeface="Arial"/>
              </a:rPr>
              <a:t>Highly</a:t>
            </a:r>
            <a:r>
              <a:rPr sz="3058" kern="0" spc="-130" dirty="0">
                <a:solidFill>
                  <a:srgbClr val="FFFFFF"/>
                </a:solidFill>
                <a:latin typeface="Times New Roman"/>
                <a:cs typeface="Times New Roman"/>
              </a:rPr>
              <a:t> </a:t>
            </a:r>
            <a:r>
              <a:rPr sz="3058" b="1" kern="0" dirty="0">
                <a:solidFill>
                  <a:srgbClr val="FFFFFF"/>
                </a:solidFill>
                <a:latin typeface="Arial"/>
                <a:cs typeface="Arial"/>
              </a:rPr>
              <a:t>Available</a:t>
            </a:r>
            <a:r>
              <a:rPr sz="3058" kern="0" spc="-32" dirty="0">
                <a:solidFill>
                  <a:srgbClr val="FFFFFF"/>
                </a:solidFill>
                <a:latin typeface="Times New Roman"/>
                <a:cs typeface="Times New Roman"/>
              </a:rPr>
              <a:t> </a:t>
            </a:r>
            <a:r>
              <a:rPr sz="3058" b="1" kern="0" dirty="0">
                <a:solidFill>
                  <a:srgbClr val="FFFFFF"/>
                </a:solidFill>
                <a:latin typeface="Arial"/>
                <a:cs typeface="Arial"/>
              </a:rPr>
              <a:t>(HA)</a:t>
            </a:r>
            <a:r>
              <a:rPr sz="3058" kern="0" spc="-32" dirty="0">
                <a:solidFill>
                  <a:srgbClr val="FFFFFF"/>
                </a:solidFill>
                <a:latin typeface="Times New Roman"/>
                <a:cs typeface="Times New Roman"/>
              </a:rPr>
              <a:t> </a:t>
            </a:r>
            <a:r>
              <a:rPr sz="3058" b="1" kern="0" spc="-7" dirty="0">
                <a:solidFill>
                  <a:srgbClr val="FFFFFF"/>
                </a:solidFill>
                <a:latin typeface="Arial"/>
                <a:cs typeface="Arial"/>
              </a:rPr>
              <a:t>databases</a:t>
            </a:r>
            <a:endParaRPr sz="3058"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738436" y="2214563"/>
            <a:ext cx="2946797" cy="375047"/>
          </a:xfrm>
          <a:prstGeom prst="rect">
            <a:avLst/>
          </a:prstGeom>
        </p:spPr>
      </p:pic>
      <p:sp>
        <p:nvSpPr>
          <p:cNvPr id="7" name="object 7"/>
          <p:cNvSpPr txBox="1"/>
          <p:nvPr/>
        </p:nvSpPr>
        <p:spPr>
          <a:xfrm>
            <a:off x="2339450" y="2010842"/>
            <a:ext cx="120104" cy="1024421"/>
          </a:xfrm>
          <a:prstGeom prst="rect">
            <a:avLst/>
          </a:prstGeom>
        </p:spPr>
        <p:txBody>
          <a:bodyPr vert="horz" wrap="square" lIns="0" tIns="165646" rIns="0" bIns="0" rtlCol="0">
            <a:spAutoFit/>
          </a:bodyPr>
          <a:lstStyle/>
          <a:p>
            <a:pPr marL="8929" defTabSz="642915">
              <a:spcBef>
                <a:spcPts val="1304"/>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a:p>
            <a:pPr marL="8929" defTabSz="642915">
              <a:spcBef>
                <a:spcPts val="1237"/>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2738436" y="2714627"/>
            <a:ext cx="4500562" cy="383976"/>
          </a:xfrm>
          <a:prstGeom prst="rect">
            <a:avLst/>
          </a:prstGeom>
        </p:spPr>
      </p:pic>
      <p:sp>
        <p:nvSpPr>
          <p:cNvPr id="9" name="object 9"/>
          <p:cNvSpPr txBox="1"/>
          <p:nvPr/>
        </p:nvSpPr>
        <p:spPr>
          <a:xfrm>
            <a:off x="2707967" y="2057202"/>
            <a:ext cx="4535388" cy="989863"/>
          </a:xfrm>
          <a:prstGeom prst="rect">
            <a:avLst/>
          </a:prstGeom>
        </p:spPr>
        <p:txBody>
          <a:bodyPr vert="horz" wrap="square" lIns="0" tIns="8930" rIns="0" bIns="0" rtlCol="0">
            <a:spAutoFit/>
          </a:bodyPr>
          <a:lstStyle/>
          <a:p>
            <a:pPr marL="8929" marR="3572" defTabSz="642915">
              <a:lnSpc>
                <a:spcPct val="108400"/>
              </a:lnSpc>
              <a:spcBef>
                <a:spcPts val="70"/>
              </a:spcBef>
            </a:pPr>
            <a:r>
              <a:rPr sz="3058" b="1" kern="0" dirty="0">
                <a:solidFill>
                  <a:srgbClr val="FFFFFF"/>
                </a:solidFill>
                <a:latin typeface="Arial"/>
                <a:cs typeface="Arial"/>
              </a:rPr>
              <a:t>Multiple</a:t>
            </a:r>
            <a:r>
              <a:rPr sz="3058" kern="0" spc="-7" dirty="0">
                <a:solidFill>
                  <a:srgbClr val="FFFFFF"/>
                </a:solidFill>
                <a:latin typeface="Times New Roman"/>
                <a:cs typeface="Times New Roman"/>
              </a:rPr>
              <a:t> </a:t>
            </a:r>
            <a:r>
              <a:rPr sz="3058" b="1" kern="0" spc="-7" dirty="0">
                <a:solidFill>
                  <a:srgbClr val="FFFFFF"/>
                </a:solidFill>
                <a:latin typeface="Arial"/>
                <a:cs typeface="Arial"/>
              </a:rPr>
              <a:t>servers</a:t>
            </a:r>
            <a:r>
              <a:rPr sz="3058" kern="0" spc="763" dirty="0">
                <a:solidFill>
                  <a:srgbClr val="FFFFFF"/>
                </a:solidFill>
                <a:latin typeface="Times New Roman"/>
                <a:cs typeface="Times New Roman"/>
              </a:rPr>
              <a:t> </a:t>
            </a:r>
            <a:r>
              <a:rPr sz="3058" b="1" kern="0" dirty="0">
                <a:solidFill>
                  <a:srgbClr val="FFFFFF"/>
                </a:solidFill>
                <a:latin typeface="Arial"/>
                <a:cs typeface="Arial"/>
              </a:rPr>
              <a:t>Multiple</a:t>
            </a:r>
            <a:r>
              <a:rPr sz="3058" kern="0" spc="4" dirty="0">
                <a:solidFill>
                  <a:srgbClr val="FFFFFF"/>
                </a:solidFill>
                <a:latin typeface="Times New Roman"/>
                <a:cs typeface="Times New Roman"/>
              </a:rPr>
              <a:t> </a:t>
            </a:r>
            <a:r>
              <a:rPr sz="3058" b="1" kern="0" dirty="0">
                <a:solidFill>
                  <a:srgbClr val="FFFFFF"/>
                </a:solidFill>
                <a:latin typeface="Arial"/>
                <a:cs typeface="Arial"/>
              </a:rPr>
              <a:t>copies</a:t>
            </a:r>
            <a:r>
              <a:rPr sz="3058" kern="0" spc="11" dirty="0">
                <a:solidFill>
                  <a:srgbClr val="FFFFFF"/>
                </a:solidFill>
                <a:latin typeface="Times New Roman"/>
                <a:cs typeface="Times New Roman"/>
              </a:rPr>
              <a:t> </a:t>
            </a:r>
            <a:r>
              <a:rPr sz="3058" b="1" kern="0" dirty="0">
                <a:solidFill>
                  <a:srgbClr val="FFFFFF"/>
                </a:solidFill>
                <a:latin typeface="Arial"/>
                <a:cs typeface="Arial"/>
              </a:rPr>
              <a:t>of</a:t>
            </a:r>
            <a:r>
              <a:rPr sz="3058" kern="0" spc="14" dirty="0">
                <a:solidFill>
                  <a:srgbClr val="FFFFFF"/>
                </a:solidFill>
                <a:latin typeface="Times New Roman"/>
                <a:cs typeface="Times New Roman"/>
              </a:rPr>
              <a:t> </a:t>
            </a:r>
            <a:r>
              <a:rPr sz="3058" b="1" kern="0" spc="-7" dirty="0">
                <a:solidFill>
                  <a:srgbClr val="FFFFFF"/>
                </a:solidFill>
                <a:latin typeface="Arial"/>
                <a:cs typeface="Arial"/>
              </a:rPr>
              <a:t>tables</a:t>
            </a:r>
            <a:endParaRPr sz="3058" kern="0">
              <a:solidFill>
                <a:sysClr val="windowText" lastClr="000000"/>
              </a:solidFill>
              <a:latin typeface="Arial"/>
              <a:cs typeface="Arial"/>
            </a:endParaRPr>
          </a:p>
        </p:txBody>
      </p:sp>
      <p:sp>
        <p:nvSpPr>
          <p:cNvPr id="10" name="object 10"/>
          <p:cNvSpPr txBox="1"/>
          <p:nvPr/>
        </p:nvSpPr>
        <p:spPr>
          <a:xfrm>
            <a:off x="2017982" y="3177103"/>
            <a:ext cx="120104" cy="362003"/>
          </a:xfrm>
          <a:prstGeom prst="rect">
            <a:avLst/>
          </a:prstGeom>
        </p:spPr>
        <p:txBody>
          <a:bodyPr vert="horz" wrap="square" lIns="0" tIns="10268" rIns="0" bIns="0" rtlCol="0">
            <a:spAutoFit/>
          </a:bodyPr>
          <a:lstStyle/>
          <a:p>
            <a:pPr marL="8929" defTabSz="642915">
              <a:spcBef>
                <a:spcPts val="80"/>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p:txBody>
      </p:sp>
      <p:pic>
        <p:nvPicPr>
          <p:cNvPr id="11" name="object 11"/>
          <p:cNvPicPr/>
          <p:nvPr/>
        </p:nvPicPr>
        <p:blipFill>
          <a:blip r:embed="rId6" cstate="print"/>
          <a:stretch>
            <a:fillRect/>
          </a:stretch>
        </p:blipFill>
        <p:spPr>
          <a:xfrm>
            <a:off x="2416967" y="3223619"/>
            <a:ext cx="3777257" cy="383976"/>
          </a:xfrm>
          <a:prstGeom prst="rect">
            <a:avLst/>
          </a:prstGeom>
        </p:spPr>
      </p:pic>
      <p:sp>
        <p:nvSpPr>
          <p:cNvPr id="12" name="object 12"/>
          <p:cNvSpPr txBox="1"/>
          <p:nvPr/>
        </p:nvSpPr>
        <p:spPr>
          <a:xfrm>
            <a:off x="2386500" y="3106760"/>
            <a:ext cx="3822799" cy="480046"/>
          </a:xfrm>
          <a:prstGeom prst="rect">
            <a:avLst/>
          </a:prstGeom>
        </p:spPr>
        <p:txBody>
          <a:bodyPr vert="horz" wrap="square" lIns="0" tIns="9376" rIns="0" bIns="0" rtlCol="0">
            <a:spAutoFit/>
          </a:bodyPr>
          <a:lstStyle/>
          <a:p>
            <a:pPr marL="8929" defTabSz="642915">
              <a:spcBef>
                <a:spcPts val="74"/>
              </a:spcBef>
            </a:pPr>
            <a:r>
              <a:rPr sz="3058" b="1" kern="0" dirty="0">
                <a:solidFill>
                  <a:srgbClr val="FFFFFF"/>
                </a:solidFill>
                <a:latin typeface="Arial"/>
                <a:cs typeface="Arial"/>
              </a:rPr>
              <a:t>Database</a:t>
            </a:r>
            <a:r>
              <a:rPr sz="3058" kern="0" spc="-39" dirty="0">
                <a:solidFill>
                  <a:srgbClr val="FFFFFF"/>
                </a:solidFill>
                <a:latin typeface="Times New Roman"/>
                <a:cs typeface="Times New Roman"/>
              </a:rPr>
              <a:t> </a:t>
            </a:r>
            <a:r>
              <a:rPr sz="3058" b="1" kern="0" spc="-7" dirty="0">
                <a:solidFill>
                  <a:srgbClr val="FFFFFF"/>
                </a:solidFill>
                <a:latin typeface="Arial"/>
                <a:cs typeface="Arial"/>
              </a:rPr>
              <a:t>replication</a:t>
            </a:r>
            <a:endParaRPr sz="3058" kern="0">
              <a:solidFill>
                <a:sysClr val="windowText" lastClr="000000"/>
              </a:solidFill>
              <a:latin typeface="Arial"/>
              <a:cs typeface="Arial"/>
            </a:endParaRPr>
          </a:p>
        </p:txBody>
      </p:sp>
      <p:pic>
        <p:nvPicPr>
          <p:cNvPr id="13" name="object 13"/>
          <p:cNvPicPr/>
          <p:nvPr/>
        </p:nvPicPr>
        <p:blipFill>
          <a:blip r:embed="rId7" cstate="print"/>
          <a:stretch>
            <a:fillRect/>
          </a:stretch>
        </p:blipFill>
        <p:spPr>
          <a:xfrm>
            <a:off x="2738436" y="3723680"/>
            <a:ext cx="4196955" cy="312539"/>
          </a:xfrm>
          <a:prstGeom prst="rect">
            <a:avLst/>
          </a:prstGeom>
        </p:spPr>
      </p:pic>
      <p:sp>
        <p:nvSpPr>
          <p:cNvPr id="14" name="object 14"/>
          <p:cNvSpPr txBox="1"/>
          <p:nvPr/>
        </p:nvSpPr>
        <p:spPr>
          <a:xfrm>
            <a:off x="2339450" y="3527181"/>
            <a:ext cx="120104" cy="1024421"/>
          </a:xfrm>
          <a:prstGeom prst="rect">
            <a:avLst/>
          </a:prstGeom>
        </p:spPr>
        <p:txBody>
          <a:bodyPr vert="horz" wrap="square" lIns="0" tIns="165646" rIns="0" bIns="0" rtlCol="0">
            <a:spAutoFit/>
          </a:bodyPr>
          <a:lstStyle/>
          <a:p>
            <a:pPr marL="8929" defTabSz="642915">
              <a:spcBef>
                <a:spcPts val="1304"/>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a:p>
            <a:pPr marL="8929" defTabSz="642915">
              <a:spcBef>
                <a:spcPts val="1237"/>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p:txBody>
      </p:sp>
      <p:pic>
        <p:nvPicPr>
          <p:cNvPr id="15" name="object 15"/>
          <p:cNvPicPr/>
          <p:nvPr/>
        </p:nvPicPr>
        <p:blipFill>
          <a:blip r:embed="rId8" cstate="print"/>
          <a:stretch>
            <a:fillRect/>
          </a:stretch>
        </p:blipFill>
        <p:spPr>
          <a:xfrm>
            <a:off x="2729508" y="4223740"/>
            <a:ext cx="6795506" cy="392906"/>
          </a:xfrm>
          <a:prstGeom prst="rect">
            <a:avLst/>
          </a:prstGeom>
        </p:spPr>
      </p:pic>
      <p:pic>
        <p:nvPicPr>
          <p:cNvPr id="16" name="object 16"/>
          <p:cNvPicPr/>
          <p:nvPr/>
        </p:nvPicPr>
        <p:blipFill>
          <a:blip r:embed="rId9" cstate="print"/>
          <a:stretch>
            <a:fillRect/>
          </a:stretch>
        </p:blipFill>
        <p:spPr>
          <a:xfrm>
            <a:off x="2729508" y="4670227"/>
            <a:ext cx="1223369" cy="312539"/>
          </a:xfrm>
          <a:prstGeom prst="rect">
            <a:avLst/>
          </a:prstGeom>
        </p:spPr>
      </p:pic>
      <p:sp>
        <p:nvSpPr>
          <p:cNvPr id="17" name="object 17"/>
          <p:cNvSpPr txBox="1"/>
          <p:nvPr/>
        </p:nvSpPr>
        <p:spPr>
          <a:xfrm>
            <a:off x="2707967" y="3573541"/>
            <a:ext cx="6824960" cy="1468247"/>
          </a:xfrm>
          <a:prstGeom prst="rect">
            <a:avLst/>
          </a:prstGeom>
        </p:spPr>
        <p:txBody>
          <a:bodyPr vert="horz" wrap="square" lIns="0" tIns="48220" rIns="0" bIns="0" rtlCol="0">
            <a:spAutoFit/>
          </a:bodyPr>
          <a:lstStyle/>
          <a:p>
            <a:pPr marL="8929" defTabSz="642915">
              <a:spcBef>
                <a:spcPts val="380"/>
              </a:spcBef>
            </a:pPr>
            <a:r>
              <a:rPr sz="3058" b="1" kern="0" dirty="0">
                <a:solidFill>
                  <a:srgbClr val="FFFFFF"/>
                </a:solidFill>
                <a:latin typeface="Arial"/>
                <a:cs typeface="Arial"/>
              </a:rPr>
              <a:t>Mirrors</a:t>
            </a:r>
            <a:r>
              <a:rPr sz="3058" kern="0" spc="46" dirty="0">
                <a:solidFill>
                  <a:srgbClr val="FFFFFF"/>
                </a:solidFill>
                <a:latin typeface="Times New Roman"/>
                <a:cs typeface="Times New Roman"/>
              </a:rPr>
              <a:t> </a:t>
            </a:r>
            <a:r>
              <a:rPr sz="3058" b="1" kern="0" dirty="0">
                <a:solidFill>
                  <a:srgbClr val="FFFFFF"/>
                </a:solidFill>
                <a:latin typeface="Arial"/>
                <a:cs typeface="Arial"/>
              </a:rPr>
              <a:t>a</a:t>
            </a:r>
            <a:r>
              <a:rPr sz="3058" kern="0" spc="46" dirty="0">
                <a:solidFill>
                  <a:srgbClr val="FFFFFF"/>
                </a:solidFill>
                <a:latin typeface="Times New Roman"/>
                <a:cs typeface="Times New Roman"/>
              </a:rPr>
              <a:t> </a:t>
            </a:r>
            <a:r>
              <a:rPr sz="3058" b="1" kern="0" dirty="0">
                <a:solidFill>
                  <a:srgbClr val="FFFFFF"/>
                </a:solidFill>
                <a:latin typeface="Arial"/>
                <a:cs typeface="Arial"/>
              </a:rPr>
              <a:t>live</a:t>
            </a:r>
            <a:r>
              <a:rPr sz="3058" kern="0" spc="42" dirty="0">
                <a:solidFill>
                  <a:srgbClr val="FFFFFF"/>
                </a:solidFill>
                <a:latin typeface="Times New Roman"/>
                <a:cs typeface="Times New Roman"/>
              </a:rPr>
              <a:t> </a:t>
            </a:r>
            <a:r>
              <a:rPr sz="3058" b="1" kern="0" spc="-7" dirty="0">
                <a:solidFill>
                  <a:srgbClr val="FFFFFF"/>
                </a:solidFill>
                <a:latin typeface="Arial"/>
                <a:cs typeface="Arial"/>
              </a:rPr>
              <a:t>database</a:t>
            </a:r>
            <a:endParaRPr sz="3058" kern="0">
              <a:solidFill>
                <a:sysClr val="windowText" lastClr="000000"/>
              </a:solidFill>
              <a:latin typeface="Arial"/>
              <a:cs typeface="Arial"/>
            </a:endParaRPr>
          </a:p>
          <a:p>
            <a:pPr marL="8929" marR="3572" defTabSz="642915">
              <a:lnSpc>
                <a:spcPts val="3445"/>
              </a:lnSpc>
              <a:spcBef>
                <a:spcPts val="605"/>
              </a:spcBef>
            </a:pPr>
            <a:r>
              <a:rPr sz="3058" b="1" kern="0" dirty="0">
                <a:solidFill>
                  <a:srgbClr val="FFFFFF"/>
                </a:solidFill>
                <a:latin typeface="Arial"/>
                <a:cs typeface="Arial"/>
              </a:rPr>
              <a:t>Original</a:t>
            </a:r>
            <a:r>
              <a:rPr sz="3058" kern="0" spc="18" dirty="0">
                <a:solidFill>
                  <a:srgbClr val="FFFFFF"/>
                </a:solidFill>
                <a:latin typeface="Times New Roman"/>
                <a:cs typeface="Times New Roman"/>
              </a:rPr>
              <a:t> </a:t>
            </a:r>
            <a:r>
              <a:rPr sz="3058" b="1" kern="0" dirty="0">
                <a:solidFill>
                  <a:srgbClr val="FFFFFF"/>
                </a:solidFill>
                <a:latin typeface="Arial"/>
                <a:cs typeface="Arial"/>
              </a:rPr>
              <a:t>and</a:t>
            </a:r>
            <a:r>
              <a:rPr sz="3058" kern="0" spc="21" dirty="0">
                <a:solidFill>
                  <a:srgbClr val="FFFFFF"/>
                </a:solidFill>
                <a:latin typeface="Times New Roman"/>
                <a:cs typeface="Times New Roman"/>
              </a:rPr>
              <a:t> </a:t>
            </a:r>
            <a:r>
              <a:rPr sz="3058" b="1" kern="0" dirty="0">
                <a:solidFill>
                  <a:srgbClr val="FFFFFF"/>
                </a:solidFill>
                <a:latin typeface="Arial"/>
                <a:cs typeface="Arial"/>
              </a:rPr>
              <a:t>copy</a:t>
            </a:r>
            <a:r>
              <a:rPr sz="3058" kern="0" spc="18" dirty="0">
                <a:solidFill>
                  <a:srgbClr val="FFFFFF"/>
                </a:solidFill>
                <a:latin typeface="Times New Roman"/>
                <a:cs typeface="Times New Roman"/>
              </a:rPr>
              <a:t> </a:t>
            </a:r>
            <a:r>
              <a:rPr sz="3058" b="1" kern="0" dirty="0">
                <a:solidFill>
                  <a:srgbClr val="FFFFFF"/>
                </a:solidFill>
                <a:latin typeface="Arial"/>
                <a:cs typeface="Arial"/>
              </a:rPr>
              <a:t>are</a:t>
            </a:r>
            <a:r>
              <a:rPr sz="3058" kern="0" spc="21" dirty="0">
                <a:solidFill>
                  <a:srgbClr val="FFFFFF"/>
                </a:solidFill>
                <a:latin typeface="Times New Roman"/>
                <a:cs typeface="Times New Roman"/>
              </a:rPr>
              <a:t> </a:t>
            </a:r>
            <a:r>
              <a:rPr sz="3058" b="1" kern="0" dirty="0">
                <a:solidFill>
                  <a:srgbClr val="FFFFFF"/>
                </a:solidFill>
                <a:latin typeface="Arial"/>
                <a:cs typeface="Arial"/>
              </a:rPr>
              <a:t>in</a:t>
            </a:r>
            <a:r>
              <a:rPr sz="3058" kern="0" spc="18" dirty="0">
                <a:solidFill>
                  <a:srgbClr val="FFFFFF"/>
                </a:solidFill>
                <a:latin typeface="Times New Roman"/>
                <a:cs typeface="Times New Roman"/>
              </a:rPr>
              <a:t> </a:t>
            </a:r>
            <a:r>
              <a:rPr sz="3058" b="1" kern="0" dirty="0">
                <a:solidFill>
                  <a:srgbClr val="FFFFFF"/>
                </a:solidFill>
                <a:latin typeface="Arial"/>
                <a:cs typeface="Arial"/>
              </a:rPr>
              <a:t>use,</a:t>
            </a:r>
            <a:r>
              <a:rPr sz="3058" kern="0" spc="18" dirty="0">
                <a:solidFill>
                  <a:srgbClr val="FFFFFF"/>
                </a:solidFill>
                <a:latin typeface="Times New Roman"/>
                <a:cs typeface="Times New Roman"/>
              </a:rPr>
              <a:t> </a:t>
            </a:r>
            <a:r>
              <a:rPr sz="3058" b="1" kern="0" spc="-7" dirty="0">
                <a:solidFill>
                  <a:srgbClr val="FFFFFF"/>
                </a:solidFill>
                <a:latin typeface="Arial"/>
                <a:cs typeface="Arial"/>
              </a:rPr>
              <a:t>serving</a:t>
            </a:r>
            <a:r>
              <a:rPr sz="3058" kern="0" spc="-7" dirty="0">
                <a:solidFill>
                  <a:srgbClr val="FFFFFF"/>
                </a:solidFill>
                <a:latin typeface="Times New Roman"/>
                <a:cs typeface="Times New Roman"/>
              </a:rPr>
              <a:t> </a:t>
            </a:r>
            <a:r>
              <a:rPr sz="3058" b="1" kern="0" spc="-7" dirty="0">
                <a:solidFill>
                  <a:srgbClr val="FFFFFF"/>
                </a:solidFill>
                <a:latin typeface="Arial"/>
                <a:cs typeface="Arial"/>
              </a:rPr>
              <a:t>clients</a:t>
            </a:r>
            <a:endParaRPr sz="3058" kern="0">
              <a:solidFill>
                <a:sysClr val="windowText" lastClr="000000"/>
              </a:solidFill>
              <a:latin typeface="Arial"/>
              <a:cs typeface="Arial"/>
            </a:endParaRPr>
          </a:p>
        </p:txBody>
      </p:sp>
      <p:sp>
        <p:nvSpPr>
          <p:cNvPr id="18" name="object 18"/>
          <p:cNvSpPr txBox="1"/>
          <p:nvPr/>
        </p:nvSpPr>
        <p:spPr>
          <a:xfrm>
            <a:off x="2017982" y="5130987"/>
            <a:ext cx="120104" cy="362003"/>
          </a:xfrm>
          <a:prstGeom prst="rect">
            <a:avLst/>
          </a:prstGeom>
        </p:spPr>
        <p:txBody>
          <a:bodyPr vert="horz" wrap="square" lIns="0" tIns="10268" rIns="0" bIns="0" rtlCol="0">
            <a:spAutoFit/>
          </a:bodyPr>
          <a:lstStyle/>
          <a:p>
            <a:pPr marL="8929" defTabSz="642915">
              <a:spcBef>
                <a:spcPts val="80"/>
              </a:spcBef>
            </a:pPr>
            <a:r>
              <a:rPr sz="2285" b="1" kern="0" spc="-35" dirty="0">
                <a:solidFill>
                  <a:srgbClr val="FFFFFF"/>
                </a:solidFill>
                <a:latin typeface="Arial"/>
                <a:cs typeface="Arial"/>
              </a:rPr>
              <a:t>•</a:t>
            </a:r>
            <a:endParaRPr sz="2285" kern="0">
              <a:solidFill>
                <a:sysClr val="windowText" lastClr="000000"/>
              </a:solidFill>
              <a:latin typeface="Arial"/>
              <a:cs typeface="Arial"/>
            </a:endParaRPr>
          </a:p>
        </p:txBody>
      </p:sp>
      <p:pic>
        <p:nvPicPr>
          <p:cNvPr id="19" name="object 19"/>
          <p:cNvPicPr/>
          <p:nvPr/>
        </p:nvPicPr>
        <p:blipFill>
          <a:blip r:embed="rId10" cstate="print"/>
          <a:stretch>
            <a:fillRect/>
          </a:stretch>
        </p:blipFill>
        <p:spPr>
          <a:xfrm>
            <a:off x="2408040" y="5170290"/>
            <a:ext cx="3277193" cy="312539"/>
          </a:xfrm>
          <a:prstGeom prst="rect">
            <a:avLst/>
          </a:prstGeom>
        </p:spPr>
      </p:pic>
      <p:pic>
        <p:nvPicPr>
          <p:cNvPr id="20" name="object 20"/>
          <p:cNvPicPr/>
          <p:nvPr/>
        </p:nvPicPr>
        <p:blipFill>
          <a:blip r:embed="rId11" cstate="print"/>
          <a:stretch>
            <a:fillRect/>
          </a:stretch>
        </p:blipFill>
        <p:spPr>
          <a:xfrm>
            <a:off x="2738436" y="5679280"/>
            <a:ext cx="4063009" cy="383976"/>
          </a:xfrm>
          <a:prstGeom prst="rect">
            <a:avLst/>
          </a:prstGeom>
        </p:spPr>
      </p:pic>
      <p:sp>
        <p:nvSpPr>
          <p:cNvPr id="21" name="object 21"/>
          <p:cNvSpPr txBox="1"/>
          <p:nvPr/>
        </p:nvSpPr>
        <p:spPr>
          <a:xfrm>
            <a:off x="2339452" y="5022006"/>
            <a:ext cx="4471541" cy="1027868"/>
          </a:xfrm>
          <a:prstGeom prst="rect">
            <a:avLst/>
          </a:prstGeom>
        </p:spPr>
        <p:txBody>
          <a:bodyPr vert="horz" wrap="square" lIns="0" tIns="47774" rIns="0" bIns="0" rtlCol="0">
            <a:spAutoFit/>
          </a:bodyPr>
          <a:lstStyle/>
          <a:p>
            <a:pPr marL="55809" defTabSz="642915">
              <a:spcBef>
                <a:spcPts val="376"/>
              </a:spcBef>
            </a:pPr>
            <a:r>
              <a:rPr sz="3058" b="1" kern="0" dirty="0">
                <a:solidFill>
                  <a:srgbClr val="FFFFFF"/>
                </a:solidFill>
                <a:latin typeface="Arial"/>
                <a:cs typeface="Arial"/>
              </a:rPr>
              <a:t>Shadow</a:t>
            </a:r>
            <a:r>
              <a:rPr sz="3058" kern="0" spc="14" dirty="0">
                <a:solidFill>
                  <a:srgbClr val="FFFFFF"/>
                </a:solidFill>
                <a:latin typeface="Times New Roman"/>
                <a:cs typeface="Times New Roman"/>
              </a:rPr>
              <a:t> </a:t>
            </a:r>
            <a:r>
              <a:rPr sz="3058" b="1" kern="0" spc="-7" dirty="0">
                <a:solidFill>
                  <a:srgbClr val="FFFFFF"/>
                </a:solidFill>
                <a:latin typeface="Arial"/>
                <a:cs typeface="Arial"/>
              </a:rPr>
              <a:t>database</a:t>
            </a:r>
            <a:endParaRPr sz="3058" kern="0">
              <a:solidFill>
                <a:sysClr val="windowText" lastClr="000000"/>
              </a:solidFill>
              <a:latin typeface="Arial"/>
              <a:cs typeface="Arial"/>
            </a:endParaRPr>
          </a:p>
          <a:p>
            <a:pPr marL="377266" indent="-368337" defTabSz="642915">
              <a:spcBef>
                <a:spcPts val="313"/>
              </a:spcBef>
              <a:buSzPct val="74712"/>
              <a:buFontTx/>
              <a:buChar char="•"/>
              <a:tabLst>
                <a:tab pos="377266" algn="l"/>
              </a:tabLst>
            </a:pPr>
            <a:r>
              <a:rPr sz="3058" b="1" kern="0" dirty="0">
                <a:solidFill>
                  <a:srgbClr val="FFFFFF"/>
                </a:solidFill>
                <a:latin typeface="Arial"/>
                <a:cs typeface="Arial"/>
              </a:rPr>
              <a:t>Live</a:t>
            </a:r>
            <a:r>
              <a:rPr sz="3058" kern="0" spc="-4" dirty="0">
                <a:solidFill>
                  <a:srgbClr val="FFFFFF"/>
                </a:solidFill>
                <a:latin typeface="Times New Roman"/>
                <a:cs typeface="Times New Roman"/>
              </a:rPr>
              <a:t> </a:t>
            </a:r>
            <a:r>
              <a:rPr sz="3058" b="1" kern="0" dirty="0">
                <a:solidFill>
                  <a:srgbClr val="FFFFFF"/>
                </a:solidFill>
                <a:latin typeface="Arial"/>
                <a:cs typeface="Arial"/>
              </a:rPr>
              <a:t>backup,</a:t>
            </a:r>
            <a:r>
              <a:rPr sz="3058" kern="0" spc="7" dirty="0">
                <a:solidFill>
                  <a:srgbClr val="FFFFFF"/>
                </a:solidFill>
                <a:latin typeface="Times New Roman"/>
                <a:cs typeface="Times New Roman"/>
              </a:rPr>
              <a:t> </a:t>
            </a:r>
            <a:r>
              <a:rPr sz="3058" b="1" kern="0" dirty="0">
                <a:solidFill>
                  <a:srgbClr val="FFFFFF"/>
                </a:solidFill>
                <a:latin typeface="Arial"/>
                <a:cs typeface="Arial"/>
              </a:rPr>
              <a:t>not</a:t>
            </a:r>
            <a:r>
              <a:rPr sz="3058" kern="0" spc="4" dirty="0">
                <a:solidFill>
                  <a:srgbClr val="FFFFFF"/>
                </a:solidFill>
                <a:latin typeface="Times New Roman"/>
                <a:cs typeface="Times New Roman"/>
              </a:rPr>
              <a:t> </a:t>
            </a:r>
            <a:r>
              <a:rPr sz="3058" b="1" kern="0" spc="-14" dirty="0">
                <a:solidFill>
                  <a:srgbClr val="FFFFFF"/>
                </a:solidFill>
                <a:latin typeface="Arial"/>
                <a:cs typeface="Arial"/>
              </a:rPr>
              <a:t>used</a:t>
            </a:r>
            <a:endParaRPr sz="3058" kern="0">
              <a:solidFill>
                <a:sysClr val="windowText" lastClr="000000"/>
              </a:solidFill>
              <a:latin typeface="Arial"/>
              <a:cs typeface="Arial"/>
            </a:endParaRPr>
          </a:p>
        </p:txBody>
      </p:sp>
    </p:spTree>
    <p:extLst>
      <p:ext uri="{BB962C8B-B14F-4D97-AF65-F5344CB8AC3E}">
        <p14:creationId xmlns:p14="http://schemas.microsoft.com/office/powerpoint/2010/main" val="3400883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9781" y="651853"/>
            <a:ext cx="8090297" cy="508992"/>
          </a:xfrm>
          <a:prstGeom prst="rect">
            <a:avLst/>
          </a:prstGeom>
        </p:spPr>
      </p:pic>
      <p:sp>
        <p:nvSpPr>
          <p:cNvPr id="3" name="object 3"/>
          <p:cNvSpPr txBox="1">
            <a:spLocks noGrp="1"/>
          </p:cNvSpPr>
          <p:nvPr>
            <p:ph type="title"/>
          </p:nvPr>
        </p:nvSpPr>
        <p:spPr>
          <a:xfrm>
            <a:off x="2017980" y="260740"/>
            <a:ext cx="8680935" cy="929164"/>
          </a:xfrm>
          <a:prstGeom prst="rect">
            <a:avLst/>
          </a:prstGeom>
        </p:spPr>
        <p:txBody>
          <a:bodyPr vert="horz" wrap="square" lIns="0" tIns="304037" rIns="0" bIns="0" rtlCol="0">
            <a:spAutoFit/>
          </a:bodyPr>
          <a:lstStyle/>
          <a:p>
            <a:pPr marL="8929">
              <a:spcBef>
                <a:spcPts val="80"/>
              </a:spcBef>
            </a:pPr>
            <a:r>
              <a:rPr sz="4043" dirty="0"/>
              <a:t>Data</a:t>
            </a:r>
            <a:r>
              <a:rPr sz="4043" spc="70" dirty="0">
                <a:latin typeface="Times New Roman"/>
                <a:cs typeface="Times New Roman"/>
              </a:rPr>
              <a:t> </a:t>
            </a:r>
            <a:r>
              <a:rPr sz="4043" dirty="0"/>
              <a:t>Warehousing</a:t>
            </a:r>
            <a:r>
              <a:rPr sz="4043" spc="74" dirty="0">
                <a:latin typeface="Times New Roman"/>
                <a:cs typeface="Times New Roman"/>
              </a:rPr>
              <a:t> </a:t>
            </a:r>
            <a:r>
              <a:rPr sz="4043" dirty="0"/>
              <a:t>and</a:t>
            </a:r>
            <a:r>
              <a:rPr sz="4043" spc="70" dirty="0">
                <a:latin typeface="Times New Roman"/>
                <a:cs typeface="Times New Roman"/>
              </a:rPr>
              <a:t> </a:t>
            </a:r>
            <a:r>
              <a:rPr sz="4043" dirty="0"/>
              <a:t>Data</a:t>
            </a:r>
            <a:r>
              <a:rPr sz="4043" spc="70" dirty="0">
                <a:latin typeface="Times New Roman"/>
                <a:cs typeface="Times New Roman"/>
              </a:rPr>
              <a:t> </a:t>
            </a:r>
            <a:r>
              <a:rPr sz="4043" spc="-7" dirty="0"/>
              <a:t>Mining</a:t>
            </a:r>
            <a:endParaRPr sz="4043" dirty="0">
              <a:latin typeface="Times New Roman"/>
              <a:cs typeface="Times New Roman"/>
            </a:endParaRPr>
          </a:p>
        </p:txBody>
      </p:sp>
      <p:pic>
        <p:nvPicPr>
          <p:cNvPr id="4" name="object 4"/>
          <p:cNvPicPr/>
          <p:nvPr/>
        </p:nvPicPr>
        <p:blipFill>
          <a:blip r:embed="rId3" cstate="print"/>
          <a:stretch>
            <a:fillRect/>
          </a:stretch>
        </p:blipFill>
        <p:spPr>
          <a:xfrm>
            <a:off x="2425900" y="1714514"/>
            <a:ext cx="3045025" cy="312539"/>
          </a:xfrm>
          <a:prstGeom prst="rect">
            <a:avLst/>
          </a:prstGeom>
        </p:spPr>
      </p:pic>
      <p:sp>
        <p:nvSpPr>
          <p:cNvPr id="5" name="object 5"/>
          <p:cNvSpPr txBox="1"/>
          <p:nvPr/>
        </p:nvSpPr>
        <p:spPr>
          <a:xfrm>
            <a:off x="2017984" y="1594458"/>
            <a:ext cx="3454450" cy="485173"/>
          </a:xfrm>
          <a:prstGeom prst="rect">
            <a:avLst/>
          </a:prstGeom>
        </p:spPr>
        <p:txBody>
          <a:bodyPr vert="horz" wrap="square" lIns="0" tIns="8930" rIns="0" bIns="0" rtlCol="0">
            <a:spAutoFit/>
          </a:bodyPr>
          <a:lstStyle/>
          <a:p>
            <a:pPr marL="380838" indent="-371908" defTabSz="642915">
              <a:spcBef>
                <a:spcPts val="70"/>
              </a:spcBef>
              <a:buSzPct val="75000"/>
              <a:buFontTx/>
              <a:buChar char="•"/>
              <a:tabLst>
                <a:tab pos="380838" algn="l"/>
              </a:tabLst>
            </a:pPr>
            <a:r>
              <a:rPr sz="3094" b="1" kern="0" dirty="0">
                <a:solidFill>
                  <a:srgbClr val="FFFFFF"/>
                </a:solidFill>
                <a:latin typeface="Arial"/>
                <a:cs typeface="Arial"/>
              </a:rPr>
              <a:t>Data</a:t>
            </a:r>
            <a:r>
              <a:rPr sz="3094" kern="0" spc="28" dirty="0">
                <a:solidFill>
                  <a:srgbClr val="FFFFFF"/>
                </a:solidFill>
                <a:latin typeface="Times New Roman"/>
                <a:cs typeface="Times New Roman"/>
              </a:rPr>
              <a:t> </a:t>
            </a:r>
            <a:r>
              <a:rPr sz="3094" b="1" kern="0" spc="-7" dirty="0">
                <a:solidFill>
                  <a:srgbClr val="FFFFFF"/>
                </a:solidFill>
                <a:latin typeface="Arial"/>
                <a:cs typeface="Arial"/>
              </a:rPr>
              <a:t>Warehouse</a:t>
            </a:r>
            <a:endParaRPr sz="3094"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720579" y="2223493"/>
            <a:ext cx="4670212" cy="392906"/>
          </a:xfrm>
          <a:prstGeom prst="rect">
            <a:avLst/>
          </a:prstGeom>
        </p:spPr>
      </p:pic>
      <p:pic>
        <p:nvPicPr>
          <p:cNvPr id="7" name="object 7"/>
          <p:cNvPicPr/>
          <p:nvPr/>
        </p:nvPicPr>
        <p:blipFill>
          <a:blip r:embed="rId5" cstate="print"/>
          <a:stretch>
            <a:fillRect/>
          </a:stretch>
        </p:blipFill>
        <p:spPr>
          <a:xfrm>
            <a:off x="2720579" y="2732484"/>
            <a:ext cx="3768330" cy="401836"/>
          </a:xfrm>
          <a:prstGeom prst="rect">
            <a:avLst/>
          </a:prstGeom>
        </p:spPr>
      </p:pic>
      <p:sp>
        <p:nvSpPr>
          <p:cNvPr id="8" name="object 8"/>
          <p:cNvSpPr txBox="1"/>
          <p:nvPr/>
        </p:nvSpPr>
        <p:spPr>
          <a:xfrm>
            <a:off x="2339448" y="2015137"/>
            <a:ext cx="121444" cy="1576259"/>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9" name="object 9"/>
          <p:cNvPicPr/>
          <p:nvPr/>
        </p:nvPicPr>
        <p:blipFill>
          <a:blip r:embed="rId6" cstate="print"/>
          <a:stretch>
            <a:fillRect/>
          </a:stretch>
        </p:blipFill>
        <p:spPr>
          <a:xfrm>
            <a:off x="2747368" y="3250406"/>
            <a:ext cx="3705818" cy="392906"/>
          </a:xfrm>
          <a:prstGeom prst="rect">
            <a:avLst/>
          </a:prstGeom>
        </p:spPr>
      </p:pic>
      <p:sp>
        <p:nvSpPr>
          <p:cNvPr id="10" name="object 10"/>
          <p:cNvSpPr txBox="1"/>
          <p:nvPr/>
        </p:nvSpPr>
        <p:spPr>
          <a:xfrm>
            <a:off x="2711682" y="2065962"/>
            <a:ext cx="4675584" cy="1561622"/>
          </a:xfrm>
          <a:prstGeom prst="rect">
            <a:avLst/>
          </a:prstGeom>
        </p:spPr>
        <p:txBody>
          <a:bodyPr vert="horz" wrap="square" lIns="0" tIns="8930" rIns="0" bIns="0" rtlCol="0">
            <a:spAutoFit/>
          </a:bodyPr>
          <a:lstStyle/>
          <a:p>
            <a:pPr marL="8929" marR="3572" defTabSz="642915">
              <a:lnSpc>
                <a:spcPct val="109200"/>
              </a:lnSpc>
              <a:spcBef>
                <a:spcPts val="70"/>
              </a:spcBef>
            </a:pPr>
            <a:r>
              <a:rPr sz="3094" b="1" kern="0" dirty="0">
                <a:solidFill>
                  <a:srgbClr val="FFFFFF"/>
                </a:solidFill>
                <a:latin typeface="Arial"/>
                <a:cs typeface="Arial"/>
              </a:rPr>
              <a:t>A</a:t>
            </a:r>
            <a:r>
              <a:rPr sz="3094" kern="0" spc="-67" dirty="0">
                <a:solidFill>
                  <a:srgbClr val="FFFFFF"/>
                </a:solidFill>
                <a:latin typeface="Times New Roman"/>
                <a:cs typeface="Times New Roman"/>
              </a:rPr>
              <a:t> </a:t>
            </a:r>
            <a:r>
              <a:rPr sz="3094" b="1" kern="0" dirty="0">
                <a:solidFill>
                  <a:srgbClr val="FFFFFF"/>
                </a:solidFill>
                <a:latin typeface="Arial"/>
                <a:cs typeface="Arial"/>
              </a:rPr>
              <a:t>large</a:t>
            </a:r>
            <a:r>
              <a:rPr sz="3094" kern="0" spc="46" dirty="0">
                <a:solidFill>
                  <a:srgbClr val="FFFFFF"/>
                </a:solidFill>
                <a:latin typeface="Times New Roman"/>
                <a:cs typeface="Times New Roman"/>
              </a:rPr>
              <a:t> </a:t>
            </a:r>
            <a:r>
              <a:rPr sz="3094" b="1" kern="0" dirty="0">
                <a:solidFill>
                  <a:srgbClr val="FFFFFF"/>
                </a:solidFill>
                <a:latin typeface="Arial"/>
                <a:cs typeface="Arial"/>
              </a:rPr>
              <a:t>collection</a:t>
            </a:r>
            <a:r>
              <a:rPr sz="3094" kern="0" spc="42" dirty="0">
                <a:solidFill>
                  <a:srgbClr val="FFFFFF"/>
                </a:solidFill>
                <a:latin typeface="Times New Roman"/>
                <a:cs typeface="Times New Roman"/>
              </a:rPr>
              <a:t> </a:t>
            </a:r>
            <a:r>
              <a:rPr sz="3094" b="1" kern="0" dirty="0">
                <a:solidFill>
                  <a:srgbClr val="FFFFFF"/>
                </a:solidFill>
                <a:latin typeface="Arial"/>
                <a:cs typeface="Arial"/>
              </a:rPr>
              <a:t>of</a:t>
            </a:r>
            <a:r>
              <a:rPr sz="3094" kern="0" spc="46" dirty="0">
                <a:solidFill>
                  <a:srgbClr val="FFFFFF"/>
                </a:solidFill>
                <a:latin typeface="Times New Roman"/>
                <a:cs typeface="Times New Roman"/>
              </a:rPr>
              <a:t> </a:t>
            </a:r>
            <a:r>
              <a:rPr sz="3094" b="1" kern="0" spc="-14" dirty="0">
                <a:solidFill>
                  <a:srgbClr val="FFFFFF"/>
                </a:solidFill>
                <a:latin typeface="Arial"/>
                <a:cs typeface="Arial"/>
              </a:rPr>
              <a:t>data</a:t>
            </a:r>
            <a:r>
              <a:rPr sz="3094" kern="0" spc="-14" dirty="0">
                <a:solidFill>
                  <a:srgbClr val="FFFFFF"/>
                </a:solidFill>
                <a:latin typeface="Times New Roman"/>
                <a:cs typeface="Times New Roman"/>
              </a:rPr>
              <a:t> </a:t>
            </a:r>
            <a:r>
              <a:rPr sz="3094" b="1" kern="0" spc="-14" dirty="0">
                <a:solidFill>
                  <a:srgbClr val="FFFFFF"/>
                </a:solidFill>
                <a:latin typeface="Arial"/>
                <a:cs typeface="Arial"/>
              </a:rPr>
              <a:t>Terabytes</a:t>
            </a:r>
            <a:r>
              <a:rPr sz="3094" kern="0" spc="-56" dirty="0">
                <a:solidFill>
                  <a:srgbClr val="FFFFFF"/>
                </a:solidFill>
                <a:latin typeface="Times New Roman"/>
                <a:cs typeface="Times New Roman"/>
              </a:rPr>
              <a:t> </a:t>
            </a:r>
            <a:r>
              <a:rPr sz="3094" b="1" kern="0" dirty="0">
                <a:solidFill>
                  <a:srgbClr val="FFFFFF"/>
                </a:solidFill>
                <a:latin typeface="Arial"/>
                <a:cs typeface="Arial"/>
              </a:rPr>
              <a:t>(1000</a:t>
            </a:r>
            <a:r>
              <a:rPr sz="3094" kern="0" spc="-53" dirty="0">
                <a:solidFill>
                  <a:srgbClr val="FFFFFF"/>
                </a:solidFill>
                <a:latin typeface="Times New Roman"/>
                <a:cs typeface="Times New Roman"/>
              </a:rPr>
              <a:t> </a:t>
            </a:r>
            <a:r>
              <a:rPr sz="3094" b="1" kern="0" spc="-18" dirty="0">
                <a:solidFill>
                  <a:srgbClr val="FFFFFF"/>
                </a:solidFill>
                <a:latin typeface="Arial"/>
                <a:cs typeface="Arial"/>
              </a:rPr>
              <a:t>GB)</a:t>
            </a:r>
            <a:endParaRPr sz="3094" kern="0" dirty="0">
              <a:solidFill>
                <a:sysClr val="windowText" lastClr="000000"/>
              </a:solidFill>
              <a:latin typeface="Arial"/>
              <a:cs typeface="Arial"/>
            </a:endParaRPr>
          </a:p>
          <a:p>
            <a:pPr marL="8929" defTabSz="642915">
              <a:spcBef>
                <a:spcPts val="345"/>
              </a:spcBef>
            </a:pPr>
            <a:r>
              <a:rPr sz="3094" b="1" kern="0" dirty="0">
                <a:solidFill>
                  <a:srgbClr val="FFFFFF"/>
                </a:solidFill>
                <a:latin typeface="Arial"/>
                <a:cs typeface="Arial"/>
              </a:rPr>
              <a:t>Petabytes</a:t>
            </a:r>
            <a:r>
              <a:rPr sz="3094" kern="0" spc="-14" dirty="0">
                <a:solidFill>
                  <a:srgbClr val="FFFFFF"/>
                </a:solidFill>
                <a:latin typeface="Times New Roman"/>
                <a:cs typeface="Times New Roman"/>
              </a:rPr>
              <a:t> </a:t>
            </a:r>
            <a:r>
              <a:rPr sz="3094" b="1" kern="0" dirty="0">
                <a:solidFill>
                  <a:srgbClr val="FFFFFF"/>
                </a:solidFill>
                <a:latin typeface="Arial"/>
                <a:cs typeface="Arial"/>
              </a:rPr>
              <a:t>(1000</a:t>
            </a:r>
            <a:r>
              <a:rPr sz="3094" kern="0" spc="-14" dirty="0">
                <a:solidFill>
                  <a:srgbClr val="FFFFFF"/>
                </a:solidFill>
                <a:latin typeface="Times New Roman"/>
                <a:cs typeface="Times New Roman"/>
              </a:rPr>
              <a:t> </a:t>
            </a:r>
            <a:r>
              <a:rPr sz="3094" b="1" kern="0" spc="-18" dirty="0">
                <a:solidFill>
                  <a:srgbClr val="FFFFFF"/>
                </a:solidFill>
                <a:latin typeface="Arial"/>
                <a:cs typeface="Arial"/>
              </a:rPr>
              <a:t>TB)</a:t>
            </a:r>
            <a:endParaRPr sz="3094" kern="0" dirty="0">
              <a:solidFill>
                <a:sysClr val="windowText" lastClr="000000"/>
              </a:solidFill>
              <a:latin typeface="Arial"/>
              <a:cs typeface="Arial"/>
            </a:endParaRPr>
          </a:p>
        </p:txBody>
      </p:sp>
      <p:sp>
        <p:nvSpPr>
          <p:cNvPr id="11" name="object 11"/>
          <p:cNvSpPr txBox="1"/>
          <p:nvPr/>
        </p:nvSpPr>
        <p:spPr>
          <a:xfrm>
            <a:off x="2017980" y="3721785"/>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2" name="object 12"/>
          <p:cNvPicPr/>
          <p:nvPr/>
        </p:nvPicPr>
        <p:blipFill>
          <a:blip r:embed="rId7" cstate="print"/>
          <a:stretch>
            <a:fillRect/>
          </a:stretch>
        </p:blipFill>
        <p:spPr>
          <a:xfrm>
            <a:off x="2425900" y="3768326"/>
            <a:ext cx="2196703" cy="392906"/>
          </a:xfrm>
          <a:prstGeom prst="rect">
            <a:avLst/>
          </a:prstGeom>
        </p:spPr>
      </p:pic>
      <p:sp>
        <p:nvSpPr>
          <p:cNvPr id="13" name="object 13"/>
          <p:cNvSpPr txBox="1"/>
          <p:nvPr/>
        </p:nvSpPr>
        <p:spPr>
          <a:xfrm>
            <a:off x="2390217" y="3654720"/>
            <a:ext cx="2244477"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Data</a:t>
            </a:r>
            <a:r>
              <a:rPr sz="3094" kern="0" spc="28" dirty="0">
                <a:solidFill>
                  <a:srgbClr val="FFFFFF"/>
                </a:solidFill>
                <a:latin typeface="Times New Roman"/>
                <a:cs typeface="Times New Roman"/>
              </a:rPr>
              <a:t> </a:t>
            </a:r>
            <a:r>
              <a:rPr sz="3094" b="1" kern="0" spc="-7" dirty="0">
                <a:solidFill>
                  <a:srgbClr val="FFFFFF"/>
                </a:solidFill>
                <a:latin typeface="Arial"/>
                <a:cs typeface="Arial"/>
              </a:rPr>
              <a:t>Mining</a:t>
            </a:r>
            <a:endParaRPr sz="3094" kern="0">
              <a:solidFill>
                <a:sysClr val="windowText" lastClr="000000"/>
              </a:solidFill>
              <a:latin typeface="Arial"/>
              <a:cs typeface="Arial"/>
            </a:endParaRPr>
          </a:p>
        </p:txBody>
      </p:sp>
      <p:pic>
        <p:nvPicPr>
          <p:cNvPr id="14" name="object 14"/>
          <p:cNvPicPr/>
          <p:nvPr/>
        </p:nvPicPr>
        <p:blipFill>
          <a:blip r:embed="rId8" cstate="print"/>
          <a:stretch>
            <a:fillRect/>
          </a:stretch>
        </p:blipFill>
        <p:spPr>
          <a:xfrm>
            <a:off x="2729508" y="4277321"/>
            <a:ext cx="4188021" cy="401836"/>
          </a:xfrm>
          <a:prstGeom prst="rect">
            <a:avLst/>
          </a:prstGeom>
        </p:spPr>
      </p:pic>
      <p:sp>
        <p:nvSpPr>
          <p:cNvPr id="15" name="object 15"/>
          <p:cNvSpPr txBox="1"/>
          <p:nvPr/>
        </p:nvSpPr>
        <p:spPr>
          <a:xfrm>
            <a:off x="2339448" y="4075418"/>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6" name="object 16"/>
          <p:cNvPicPr/>
          <p:nvPr/>
        </p:nvPicPr>
        <p:blipFill>
          <a:blip r:embed="rId9" cstate="print"/>
          <a:stretch>
            <a:fillRect/>
          </a:stretch>
        </p:blipFill>
        <p:spPr>
          <a:xfrm>
            <a:off x="2747368" y="4795243"/>
            <a:ext cx="5205993" cy="392906"/>
          </a:xfrm>
          <a:prstGeom prst="rect">
            <a:avLst/>
          </a:prstGeom>
        </p:spPr>
      </p:pic>
      <p:sp>
        <p:nvSpPr>
          <p:cNvPr id="17" name="object 17"/>
          <p:cNvSpPr txBox="1"/>
          <p:nvPr/>
        </p:nvSpPr>
        <p:spPr>
          <a:xfrm>
            <a:off x="2711682" y="4126199"/>
            <a:ext cx="5257354" cy="1043533"/>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Searching</a:t>
            </a:r>
            <a:r>
              <a:rPr sz="3094" kern="0" spc="21" dirty="0">
                <a:solidFill>
                  <a:srgbClr val="FFFFFF"/>
                </a:solidFill>
                <a:latin typeface="Times New Roman"/>
                <a:cs typeface="Times New Roman"/>
              </a:rPr>
              <a:t> </a:t>
            </a:r>
            <a:r>
              <a:rPr sz="3094" b="1" kern="0" dirty="0">
                <a:solidFill>
                  <a:srgbClr val="FFFFFF"/>
                </a:solidFill>
                <a:latin typeface="Arial"/>
                <a:cs typeface="Arial"/>
              </a:rPr>
              <a:t>for</a:t>
            </a:r>
            <a:r>
              <a:rPr sz="3094" kern="0" spc="25" dirty="0">
                <a:solidFill>
                  <a:srgbClr val="FFFFFF"/>
                </a:solidFill>
                <a:latin typeface="Times New Roman"/>
                <a:cs typeface="Times New Roman"/>
              </a:rPr>
              <a:t> </a:t>
            </a:r>
            <a:r>
              <a:rPr sz="3094" b="1" kern="0" spc="-7" dirty="0">
                <a:solidFill>
                  <a:srgbClr val="FFFFFF"/>
                </a:solidFill>
                <a:latin typeface="Arial"/>
                <a:cs typeface="Arial"/>
              </a:rPr>
              <a:t>patterns</a:t>
            </a:r>
            <a:endParaRPr sz="3094" kern="0">
              <a:solidFill>
                <a:sysClr val="windowText" lastClr="000000"/>
              </a:solidFill>
              <a:latin typeface="Arial"/>
              <a:cs typeface="Arial"/>
            </a:endParaRPr>
          </a:p>
          <a:p>
            <a:pPr marL="8929" defTabSz="642915">
              <a:spcBef>
                <a:spcPts val="345"/>
              </a:spcBef>
            </a:pPr>
            <a:r>
              <a:rPr sz="3094" b="1" kern="0" dirty="0">
                <a:solidFill>
                  <a:srgbClr val="FFFFFF"/>
                </a:solidFill>
                <a:latin typeface="Arial"/>
                <a:cs typeface="Arial"/>
              </a:rPr>
              <a:t>Ex:</a:t>
            </a:r>
            <a:r>
              <a:rPr sz="3094" kern="0" spc="39" dirty="0">
                <a:solidFill>
                  <a:srgbClr val="FFFFFF"/>
                </a:solidFill>
                <a:latin typeface="Times New Roman"/>
                <a:cs typeface="Times New Roman"/>
              </a:rPr>
              <a:t> </a:t>
            </a:r>
            <a:r>
              <a:rPr sz="3094" b="1" kern="0" dirty="0">
                <a:solidFill>
                  <a:srgbClr val="FFFFFF"/>
                </a:solidFill>
                <a:latin typeface="Arial"/>
                <a:cs typeface="Arial"/>
              </a:rPr>
              <a:t>finding</a:t>
            </a:r>
            <a:r>
              <a:rPr sz="3094" kern="0" spc="39" dirty="0">
                <a:solidFill>
                  <a:srgbClr val="FFFFFF"/>
                </a:solidFill>
                <a:latin typeface="Times New Roman"/>
                <a:cs typeface="Times New Roman"/>
              </a:rPr>
              <a:t> </a:t>
            </a:r>
            <a:r>
              <a:rPr sz="3094" b="1" kern="0" dirty="0">
                <a:solidFill>
                  <a:srgbClr val="FFFFFF"/>
                </a:solidFill>
                <a:latin typeface="Arial"/>
                <a:cs typeface="Arial"/>
              </a:rPr>
              <a:t>credit</a:t>
            </a:r>
            <a:r>
              <a:rPr sz="3094" kern="0" spc="42" dirty="0">
                <a:solidFill>
                  <a:srgbClr val="FFFFFF"/>
                </a:solidFill>
                <a:latin typeface="Times New Roman"/>
                <a:cs typeface="Times New Roman"/>
              </a:rPr>
              <a:t> </a:t>
            </a:r>
            <a:r>
              <a:rPr sz="3094" b="1" kern="0" dirty="0">
                <a:solidFill>
                  <a:srgbClr val="FFFFFF"/>
                </a:solidFill>
                <a:latin typeface="Arial"/>
                <a:cs typeface="Arial"/>
              </a:rPr>
              <a:t>card</a:t>
            </a:r>
            <a:r>
              <a:rPr sz="3094" kern="0" spc="39" dirty="0">
                <a:solidFill>
                  <a:srgbClr val="FFFFFF"/>
                </a:solidFill>
                <a:latin typeface="Times New Roman"/>
                <a:cs typeface="Times New Roman"/>
              </a:rPr>
              <a:t> </a:t>
            </a:r>
            <a:r>
              <a:rPr sz="3094" b="1" kern="0" spc="-7" dirty="0">
                <a:solidFill>
                  <a:srgbClr val="FFFFFF"/>
                </a:solidFill>
                <a:latin typeface="Arial"/>
                <a:cs typeface="Arial"/>
              </a:rPr>
              <a:t>fraud</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1773247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1C33694C-1FB2-D3DB-B385-31C8A3F72564}"/>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49328" y="625094"/>
            <a:ext cx="3937992"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2108671">
              <a:spcBef>
                <a:spcPts val="70"/>
              </a:spcBef>
            </a:pPr>
            <a:r>
              <a:rPr sz="4359" dirty="0"/>
              <a:t>SDLC</a:t>
            </a:r>
            <a:r>
              <a:rPr sz="4359" spc="91" dirty="0">
                <a:latin typeface="Times New Roman"/>
                <a:cs typeface="Times New Roman"/>
              </a:rPr>
              <a:t> </a:t>
            </a:r>
            <a:r>
              <a:rPr sz="4359" spc="-7" dirty="0"/>
              <a:t>Overview</a:t>
            </a:r>
            <a:endParaRPr sz="4359">
              <a:latin typeface="Times New Roman"/>
              <a:cs typeface="Times New Roman"/>
            </a:endParaRPr>
          </a:p>
        </p:txBody>
      </p:sp>
      <p:pic>
        <p:nvPicPr>
          <p:cNvPr id="4" name="object 4"/>
          <p:cNvPicPr/>
          <p:nvPr/>
        </p:nvPicPr>
        <p:blipFill>
          <a:blip r:embed="rId3" cstate="print"/>
          <a:stretch>
            <a:fillRect/>
          </a:stretch>
        </p:blipFill>
        <p:spPr>
          <a:xfrm>
            <a:off x="2032992" y="1812727"/>
            <a:ext cx="107156" cy="116085"/>
          </a:xfrm>
          <a:prstGeom prst="rect">
            <a:avLst/>
          </a:prstGeom>
        </p:spPr>
      </p:pic>
      <p:sp>
        <p:nvSpPr>
          <p:cNvPr id="5" name="object 5"/>
          <p:cNvSpPr txBox="1"/>
          <p:nvPr/>
        </p:nvSpPr>
        <p:spPr>
          <a:xfrm>
            <a:off x="2017984" y="1661528"/>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6" name="object 6"/>
          <p:cNvPicPr/>
          <p:nvPr/>
        </p:nvPicPr>
        <p:blipFill>
          <a:blip r:embed="rId4" cstate="print"/>
          <a:stretch>
            <a:fillRect/>
          </a:stretch>
        </p:blipFill>
        <p:spPr>
          <a:xfrm>
            <a:off x="2408039" y="1705556"/>
            <a:ext cx="4563056" cy="392906"/>
          </a:xfrm>
          <a:prstGeom prst="rect">
            <a:avLst/>
          </a:prstGeom>
        </p:spPr>
      </p:pic>
      <p:sp>
        <p:nvSpPr>
          <p:cNvPr id="7" name="object 7"/>
          <p:cNvSpPr txBox="1"/>
          <p:nvPr/>
        </p:nvSpPr>
        <p:spPr>
          <a:xfrm>
            <a:off x="2390217" y="1594458"/>
            <a:ext cx="4580930" cy="485173"/>
          </a:xfrm>
          <a:prstGeom prst="rect">
            <a:avLst/>
          </a:prstGeom>
        </p:spPr>
        <p:txBody>
          <a:bodyPr vert="horz" wrap="square" lIns="0" tIns="8930" rIns="0" bIns="0" rtlCol="0">
            <a:spAutoFit/>
          </a:bodyPr>
          <a:lstStyle/>
          <a:p>
            <a:pPr marL="8929" defTabSz="642915">
              <a:spcBef>
                <a:spcPts val="70"/>
              </a:spcBef>
            </a:pPr>
            <a:r>
              <a:rPr sz="3094" b="1" kern="0" dirty="0">
                <a:solidFill>
                  <a:srgbClr val="FFFFFF"/>
                </a:solidFill>
                <a:latin typeface="Arial"/>
                <a:cs typeface="Arial"/>
              </a:rPr>
              <a:t>Operation</a:t>
            </a:r>
            <a:r>
              <a:rPr sz="3094" kern="0" spc="32" dirty="0">
                <a:solidFill>
                  <a:srgbClr val="FFFFFF"/>
                </a:solidFill>
                <a:latin typeface="Times New Roman"/>
                <a:cs typeface="Times New Roman"/>
              </a:rPr>
              <a:t> </a:t>
            </a:r>
            <a:r>
              <a:rPr sz="3094" b="1" kern="0" dirty="0">
                <a:solidFill>
                  <a:srgbClr val="FFFFFF"/>
                </a:solidFill>
                <a:latin typeface="Arial"/>
                <a:cs typeface="Arial"/>
              </a:rPr>
              <a:t>/</a:t>
            </a:r>
            <a:r>
              <a:rPr sz="3094" kern="0" spc="39" dirty="0">
                <a:solidFill>
                  <a:srgbClr val="FFFFFF"/>
                </a:solidFill>
                <a:latin typeface="Times New Roman"/>
                <a:cs typeface="Times New Roman"/>
              </a:rPr>
              <a:t> </a:t>
            </a:r>
            <a:r>
              <a:rPr sz="3094" b="1" kern="0" spc="-7" dirty="0">
                <a:solidFill>
                  <a:srgbClr val="FFFFFF"/>
                </a:solidFill>
                <a:latin typeface="Arial"/>
                <a:cs typeface="Arial"/>
              </a:rPr>
              <a:t>Maintenance</a:t>
            </a:r>
            <a:endParaRPr sz="3094" kern="0">
              <a:solidFill>
                <a:sysClr val="windowText" lastClr="000000"/>
              </a:solidFill>
              <a:latin typeface="Arial"/>
              <a:cs typeface="Arial"/>
            </a:endParaRPr>
          </a:p>
        </p:txBody>
      </p:sp>
      <p:pic>
        <p:nvPicPr>
          <p:cNvPr id="8" name="object 8"/>
          <p:cNvPicPr/>
          <p:nvPr/>
        </p:nvPicPr>
        <p:blipFill>
          <a:blip r:embed="rId5" cstate="print"/>
          <a:stretch>
            <a:fillRect/>
          </a:stretch>
        </p:blipFill>
        <p:spPr>
          <a:xfrm>
            <a:off x="2354461" y="2330649"/>
            <a:ext cx="107156" cy="107156"/>
          </a:xfrm>
          <a:prstGeom prst="rect">
            <a:avLst/>
          </a:prstGeom>
        </p:spPr>
      </p:pic>
      <p:pic>
        <p:nvPicPr>
          <p:cNvPr id="9" name="object 9"/>
          <p:cNvPicPr/>
          <p:nvPr/>
        </p:nvPicPr>
        <p:blipFill>
          <a:blip r:embed="rId6" cstate="print"/>
          <a:stretch>
            <a:fillRect/>
          </a:stretch>
        </p:blipFill>
        <p:spPr>
          <a:xfrm>
            <a:off x="2729508" y="2223493"/>
            <a:ext cx="7393781" cy="392906"/>
          </a:xfrm>
          <a:prstGeom prst="rect">
            <a:avLst/>
          </a:prstGeom>
        </p:spPr>
      </p:pic>
      <p:pic>
        <p:nvPicPr>
          <p:cNvPr id="10" name="object 10"/>
          <p:cNvPicPr/>
          <p:nvPr/>
        </p:nvPicPr>
        <p:blipFill>
          <a:blip r:embed="rId7" cstate="print"/>
          <a:stretch>
            <a:fillRect/>
          </a:stretch>
        </p:blipFill>
        <p:spPr>
          <a:xfrm>
            <a:off x="2738436" y="2669975"/>
            <a:ext cx="6741928" cy="392906"/>
          </a:xfrm>
          <a:prstGeom prst="rect">
            <a:avLst/>
          </a:prstGeom>
        </p:spPr>
      </p:pic>
      <p:pic>
        <p:nvPicPr>
          <p:cNvPr id="11" name="object 11"/>
          <p:cNvPicPr/>
          <p:nvPr/>
        </p:nvPicPr>
        <p:blipFill>
          <a:blip r:embed="rId8" cstate="print"/>
          <a:stretch>
            <a:fillRect/>
          </a:stretch>
        </p:blipFill>
        <p:spPr>
          <a:xfrm>
            <a:off x="2729508" y="3125391"/>
            <a:ext cx="660798" cy="303609"/>
          </a:xfrm>
          <a:prstGeom prst="rect">
            <a:avLst/>
          </a:prstGeom>
        </p:spPr>
      </p:pic>
      <p:pic>
        <p:nvPicPr>
          <p:cNvPr id="12" name="object 12"/>
          <p:cNvPicPr/>
          <p:nvPr/>
        </p:nvPicPr>
        <p:blipFill>
          <a:blip r:embed="rId9" cstate="print"/>
          <a:stretch>
            <a:fillRect/>
          </a:stretch>
        </p:blipFill>
        <p:spPr>
          <a:xfrm>
            <a:off x="2354461" y="3741540"/>
            <a:ext cx="107156" cy="107156"/>
          </a:xfrm>
          <a:prstGeom prst="rect">
            <a:avLst/>
          </a:prstGeom>
        </p:spPr>
      </p:pic>
      <p:sp>
        <p:nvSpPr>
          <p:cNvPr id="13" name="object 13"/>
          <p:cNvSpPr txBox="1"/>
          <p:nvPr/>
        </p:nvSpPr>
        <p:spPr>
          <a:xfrm>
            <a:off x="2339452" y="3584632"/>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4" name="object 14"/>
          <p:cNvPicPr/>
          <p:nvPr/>
        </p:nvPicPr>
        <p:blipFill>
          <a:blip r:embed="rId10" cstate="print"/>
          <a:stretch>
            <a:fillRect/>
          </a:stretch>
        </p:blipFill>
        <p:spPr>
          <a:xfrm>
            <a:off x="2720579" y="3634381"/>
            <a:ext cx="4188021" cy="392906"/>
          </a:xfrm>
          <a:prstGeom prst="rect">
            <a:avLst/>
          </a:prstGeom>
        </p:spPr>
      </p:pic>
      <p:sp>
        <p:nvSpPr>
          <p:cNvPr id="15" name="object 15"/>
          <p:cNvSpPr txBox="1"/>
          <p:nvPr/>
        </p:nvSpPr>
        <p:spPr>
          <a:xfrm>
            <a:off x="2339452" y="2109530"/>
            <a:ext cx="7813030" cy="1906235"/>
          </a:xfrm>
          <a:prstGeom prst="rect">
            <a:avLst/>
          </a:prstGeom>
        </p:spPr>
        <p:txBody>
          <a:bodyPr vert="horz" wrap="square" lIns="0" tIns="44648" rIns="0" bIns="0" rtlCol="0">
            <a:spAutoFit/>
          </a:bodyPr>
          <a:lstStyle/>
          <a:p>
            <a:pPr marL="380838" marR="3572" indent="-372355" defTabSz="642915">
              <a:lnSpc>
                <a:spcPts val="3516"/>
              </a:lnSpc>
              <a:spcBef>
                <a:spcPts val="352"/>
              </a:spcBef>
              <a:buSzPct val="75000"/>
              <a:buFontTx/>
              <a:buChar char="•"/>
              <a:tabLst>
                <a:tab pos="380838" algn="l"/>
              </a:tabLst>
            </a:pPr>
            <a:r>
              <a:rPr sz="3094" b="1" kern="0" dirty="0">
                <a:solidFill>
                  <a:srgbClr val="FFFFFF"/>
                </a:solidFill>
                <a:latin typeface="Arial"/>
                <a:cs typeface="Arial"/>
              </a:rPr>
              <a:t>Security</a:t>
            </a:r>
            <a:r>
              <a:rPr sz="3094" kern="0" dirty="0">
                <a:solidFill>
                  <a:srgbClr val="FFFFFF"/>
                </a:solidFill>
                <a:latin typeface="Times New Roman"/>
                <a:cs typeface="Times New Roman"/>
              </a:rPr>
              <a:t> </a:t>
            </a:r>
            <a:r>
              <a:rPr sz="3094" b="1" kern="0" dirty="0">
                <a:solidFill>
                  <a:srgbClr val="FFFFFF"/>
                </a:solidFill>
                <a:latin typeface="Arial"/>
                <a:cs typeface="Arial"/>
              </a:rPr>
              <a:t>operations</a:t>
            </a:r>
            <a:r>
              <a:rPr sz="3094" kern="0" spc="14" dirty="0">
                <a:solidFill>
                  <a:srgbClr val="FFFFFF"/>
                </a:solidFill>
                <a:latin typeface="Times New Roman"/>
                <a:cs typeface="Times New Roman"/>
              </a:rPr>
              <a:t> </a:t>
            </a:r>
            <a:r>
              <a:rPr sz="3094" b="1" kern="0" dirty="0">
                <a:solidFill>
                  <a:srgbClr val="FFFFFF"/>
                </a:solidFill>
                <a:latin typeface="Arial"/>
                <a:cs typeface="Arial"/>
              </a:rPr>
              <a:t>and</a:t>
            </a:r>
            <a:r>
              <a:rPr sz="3094" kern="0" spc="11" dirty="0">
                <a:solidFill>
                  <a:srgbClr val="FFFFFF"/>
                </a:solidFill>
                <a:latin typeface="Times New Roman"/>
                <a:cs typeface="Times New Roman"/>
              </a:rPr>
              <a:t> </a:t>
            </a:r>
            <a:r>
              <a:rPr sz="3094" b="1" kern="0" spc="-7" dirty="0">
                <a:solidFill>
                  <a:srgbClr val="FFFFFF"/>
                </a:solidFill>
                <a:latin typeface="Arial"/>
                <a:cs typeface="Arial"/>
              </a:rPr>
              <a:t>administration:</a:t>
            </a:r>
            <a:r>
              <a:rPr sz="3094" kern="0" spc="-7" dirty="0">
                <a:solidFill>
                  <a:srgbClr val="FFFFFF"/>
                </a:solidFill>
                <a:latin typeface="Times New Roman"/>
                <a:cs typeface="Times New Roman"/>
              </a:rPr>
              <a:t> </a:t>
            </a:r>
            <a:r>
              <a:rPr sz="3094" b="1" kern="0" dirty="0">
                <a:solidFill>
                  <a:srgbClr val="FFFFFF"/>
                </a:solidFill>
                <a:latin typeface="Arial"/>
                <a:cs typeface="Arial"/>
              </a:rPr>
              <a:t>backups,</a:t>
            </a:r>
            <a:r>
              <a:rPr sz="3094" kern="0" spc="7" dirty="0">
                <a:solidFill>
                  <a:srgbClr val="FFFFFF"/>
                </a:solidFill>
                <a:latin typeface="Times New Roman"/>
                <a:cs typeface="Times New Roman"/>
              </a:rPr>
              <a:t> </a:t>
            </a:r>
            <a:r>
              <a:rPr sz="3094" b="1" kern="0" dirty="0">
                <a:solidFill>
                  <a:srgbClr val="FFFFFF"/>
                </a:solidFill>
                <a:latin typeface="Arial"/>
                <a:cs typeface="Arial"/>
              </a:rPr>
              <a:t>training,</a:t>
            </a:r>
            <a:r>
              <a:rPr sz="3094" kern="0" spc="18" dirty="0">
                <a:solidFill>
                  <a:srgbClr val="FFFFFF"/>
                </a:solidFill>
                <a:latin typeface="Times New Roman"/>
                <a:cs typeface="Times New Roman"/>
              </a:rPr>
              <a:t> </a:t>
            </a:r>
            <a:r>
              <a:rPr sz="3094" b="1" kern="0" dirty="0">
                <a:solidFill>
                  <a:srgbClr val="FFFFFF"/>
                </a:solidFill>
                <a:latin typeface="Arial"/>
                <a:cs typeface="Arial"/>
              </a:rPr>
              <a:t>key</a:t>
            </a:r>
            <a:r>
              <a:rPr sz="3094" kern="0" spc="18" dirty="0">
                <a:solidFill>
                  <a:srgbClr val="FFFFFF"/>
                </a:solidFill>
                <a:latin typeface="Times New Roman"/>
                <a:cs typeface="Times New Roman"/>
              </a:rPr>
              <a:t> </a:t>
            </a:r>
            <a:r>
              <a:rPr sz="3094" b="1" kern="0" spc="-7" dirty="0">
                <a:solidFill>
                  <a:srgbClr val="FFFFFF"/>
                </a:solidFill>
                <a:latin typeface="Arial"/>
                <a:cs typeface="Arial"/>
              </a:rPr>
              <a:t>management,</a:t>
            </a:r>
            <a:r>
              <a:rPr sz="3094" kern="0" spc="-7" dirty="0">
                <a:solidFill>
                  <a:srgbClr val="FFFFFF"/>
                </a:solidFill>
                <a:latin typeface="Times New Roman"/>
                <a:cs typeface="Times New Roman"/>
              </a:rPr>
              <a:t> </a:t>
            </a:r>
            <a:r>
              <a:rPr sz="3094" b="1" kern="0" spc="-14" dirty="0">
                <a:solidFill>
                  <a:srgbClr val="FFFFFF"/>
                </a:solidFill>
                <a:latin typeface="Arial"/>
                <a:cs typeface="Arial"/>
              </a:rPr>
              <a:t>etc.</a:t>
            </a:r>
            <a:endParaRPr sz="3094" kern="0">
              <a:solidFill>
                <a:sysClr val="windowText" lastClr="000000"/>
              </a:solidFill>
              <a:latin typeface="Arial"/>
              <a:cs typeface="Arial"/>
            </a:endParaRPr>
          </a:p>
          <a:p>
            <a:pPr marL="380838" defTabSz="642915">
              <a:spcBef>
                <a:spcPts val="257"/>
              </a:spcBef>
            </a:pPr>
            <a:r>
              <a:rPr sz="3094" b="1" kern="0" dirty="0">
                <a:solidFill>
                  <a:srgbClr val="FFFFFF"/>
                </a:solidFill>
                <a:latin typeface="Arial"/>
                <a:cs typeface="Arial"/>
              </a:rPr>
              <a:t>Audits</a:t>
            </a:r>
            <a:r>
              <a:rPr sz="3094" kern="0" spc="39" dirty="0">
                <a:solidFill>
                  <a:srgbClr val="FFFFFF"/>
                </a:solidFill>
                <a:latin typeface="Times New Roman"/>
                <a:cs typeface="Times New Roman"/>
              </a:rPr>
              <a:t> </a:t>
            </a:r>
            <a:r>
              <a:rPr sz="3094" b="1" kern="0" dirty="0">
                <a:solidFill>
                  <a:srgbClr val="FFFFFF"/>
                </a:solidFill>
                <a:latin typeface="Arial"/>
                <a:cs typeface="Arial"/>
              </a:rPr>
              <a:t>and</a:t>
            </a:r>
            <a:r>
              <a:rPr sz="3094" kern="0" spc="49" dirty="0">
                <a:solidFill>
                  <a:srgbClr val="FFFFFF"/>
                </a:solidFill>
                <a:latin typeface="Times New Roman"/>
                <a:cs typeface="Times New Roman"/>
              </a:rPr>
              <a:t> </a:t>
            </a:r>
            <a:r>
              <a:rPr sz="3094" b="1" kern="0" spc="-7" dirty="0">
                <a:solidFill>
                  <a:srgbClr val="FFFFFF"/>
                </a:solidFill>
                <a:latin typeface="Arial"/>
                <a:cs typeface="Arial"/>
              </a:rPr>
              <a:t>monitoring</a:t>
            </a:r>
            <a:endParaRPr sz="3094" kern="0">
              <a:solidFill>
                <a:sysClr val="windowText" lastClr="000000"/>
              </a:solidFill>
              <a:latin typeface="Arial"/>
              <a:cs typeface="Arial"/>
            </a:endParaRPr>
          </a:p>
        </p:txBody>
      </p:sp>
      <p:pic>
        <p:nvPicPr>
          <p:cNvPr id="16" name="object 16"/>
          <p:cNvPicPr/>
          <p:nvPr/>
        </p:nvPicPr>
        <p:blipFill>
          <a:blip r:embed="rId11" cstate="print"/>
          <a:stretch>
            <a:fillRect/>
          </a:stretch>
        </p:blipFill>
        <p:spPr>
          <a:xfrm>
            <a:off x="2032992" y="4250532"/>
            <a:ext cx="107156" cy="116085"/>
          </a:xfrm>
          <a:prstGeom prst="rect">
            <a:avLst/>
          </a:prstGeom>
        </p:spPr>
      </p:pic>
      <p:sp>
        <p:nvSpPr>
          <p:cNvPr id="17" name="object 17"/>
          <p:cNvSpPr txBox="1"/>
          <p:nvPr/>
        </p:nvSpPr>
        <p:spPr>
          <a:xfrm>
            <a:off x="2017984" y="4099695"/>
            <a:ext cx="121444" cy="366038"/>
          </a:xfrm>
          <a:prstGeom prst="rect">
            <a:avLst/>
          </a:prstGeom>
        </p:spPr>
        <p:txBody>
          <a:bodyPr vert="horz" wrap="square" lIns="0" tIns="8930" rIns="0" bIns="0" rtlCol="0">
            <a:spAutoFit/>
          </a:bodyPr>
          <a:lstStyle/>
          <a:p>
            <a:pPr marL="8929" defTabSz="642915">
              <a:spcBef>
                <a:spcPts val="70"/>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8" name="object 18"/>
          <p:cNvPicPr/>
          <p:nvPr/>
        </p:nvPicPr>
        <p:blipFill>
          <a:blip r:embed="rId12" cstate="print"/>
          <a:stretch>
            <a:fillRect/>
          </a:stretch>
        </p:blipFill>
        <p:spPr>
          <a:xfrm>
            <a:off x="2425900" y="4152304"/>
            <a:ext cx="1607344" cy="383976"/>
          </a:xfrm>
          <a:prstGeom prst="rect">
            <a:avLst/>
          </a:prstGeom>
        </p:spPr>
      </p:pic>
      <p:sp>
        <p:nvSpPr>
          <p:cNvPr id="19" name="object 19"/>
          <p:cNvSpPr txBox="1"/>
          <p:nvPr/>
        </p:nvSpPr>
        <p:spPr>
          <a:xfrm>
            <a:off x="2390217" y="4032615"/>
            <a:ext cx="1656011" cy="485173"/>
          </a:xfrm>
          <a:prstGeom prst="rect">
            <a:avLst/>
          </a:prstGeom>
        </p:spPr>
        <p:txBody>
          <a:bodyPr vert="horz" wrap="square" lIns="0" tIns="8930" rIns="0" bIns="0" rtlCol="0">
            <a:spAutoFit/>
          </a:bodyPr>
          <a:lstStyle/>
          <a:p>
            <a:pPr marL="8929" defTabSz="642915">
              <a:spcBef>
                <a:spcPts val="70"/>
              </a:spcBef>
            </a:pPr>
            <a:r>
              <a:rPr sz="3094" b="1" kern="0" spc="-7" dirty="0">
                <a:solidFill>
                  <a:srgbClr val="FFFFFF"/>
                </a:solidFill>
                <a:latin typeface="Arial"/>
                <a:cs typeface="Arial"/>
              </a:rPr>
              <a:t>Disposal</a:t>
            </a:r>
            <a:endParaRPr sz="3094" kern="0">
              <a:solidFill>
                <a:sysClr val="windowText" lastClr="000000"/>
              </a:solidFill>
              <a:latin typeface="Arial"/>
              <a:cs typeface="Arial"/>
            </a:endParaRPr>
          </a:p>
        </p:txBody>
      </p:sp>
      <p:pic>
        <p:nvPicPr>
          <p:cNvPr id="20" name="object 20"/>
          <p:cNvPicPr/>
          <p:nvPr/>
        </p:nvPicPr>
        <p:blipFill>
          <a:blip r:embed="rId13" cstate="print"/>
          <a:stretch>
            <a:fillRect/>
          </a:stretch>
        </p:blipFill>
        <p:spPr>
          <a:xfrm>
            <a:off x="2354461" y="4768453"/>
            <a:ext cx="107156" cy="107156"/>
          </a:xfrm>
          <a:prstGeom prst="rect">
            <a:avLst/>
          </a:prstGeom>
        </p:spPr>
      </p:pic>
      <p:pic>
        <p:nvPicPr>
          <p:cNvPr id="21" name="object 21"/>
          <p:cNvPicPr/>
          <p:nvPr/>
        </p:nvPicPr>
        <p:blipFill>
          <a:blip r:embed="rId14" cstate="print"/>
          <a:stretch>
            <a:fillRect/>
          </a:stretch>
        </p:blipFill>
        <p:spPr>
          <a:xfrm>
            <a:off x="2720579" y="4661298"/>
            <a:ext cx="1812728" cy="392906"/>
          </a:xfrm>
          <a:prstGeom prst="rect">
            <a:avLst/>
          </a:prstGeom>
        </p:spPr>
      </p:pic>
      <p:pic>
        <p:nvPicPr>
          <p:cNvPr id="22" name="object 22"/>
          <p:cNvPicPr/>
          <p:nvPr/>
        </p:nvPicPr>
        <p:blipFill>
          <a:blip r:embed="rId15" cstate="print"/>
          <a:stretch>
            <a:fillRect/>
          </a:stretch>
        </p:blipFill>
        <p:spPr>
          <a:xfrm>
            <a:off x="2354461" y="5286373"/>
            <a:ext cx="107156" cy="107156"/>
          </a:xfrm>
          <a:prstGeom prst="rect">
            <a:avLst/>
          </a:prstGeom>
        </p:spPr>
      </p:pic>
      <p:sp>
        <p:nvSpPr>
          <p:cNvPr id="23" name="object 23"/>
          <p:cNvSpPr txBox="1"/>
          <p:nvPr/>
        </p:nvSpPr>
        <p:spPr>
          <a:xfrm>
            <a:off x="2339452" y="4453292"/>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24" name="object 24"/>
          <p:cNvPicPr/>
          <p:nvPr/>
        </p:nvPicPr>
        <p:blipFill>
          <a:blip r:embed="rId16" cstate="print"/>
          <a:stretch>
            <a:fillRect/>
          </a:stretch>
        </p:blipFill>
        <p:spPr>
          <a:xfrm>
            <a:off x="2747368" y="5179219"/>
            <a:ext cx="3348633" cy="312539"/>
          </a:xfrm>
          <a:prstGeom prst="rect">
            <a:avLst/>
          </a:prstGeom>
        </p:spPr>
      </p:pic>
      <p:sp>
        <p:nvSpPr>
          <p:cNvPr id="25" name="object 25"/>
          <p:cNvSpPr txBox="1"/>
          <p:nvPr/>
        </p:nvSpPr>
        <p:spPr>
          <a:xfrm>
            <a:off x="2711683" y="4504093"/>
            <a:ext cx="3401764" cy="1043533"/>
          </a:xfrm>
          <a:prstGeom prst="rect">
            <a:avLst/>
          </a:prstGeom>
        </p:spPr>
        <p:txBody>
          <a:bodyPr vert="horz" wrap="square" lIns="0" tIns="52239" rIns="0" bIns="0" rtlCol="0">
            <a:spAutoFit/>
          </a:bodyPr>
          <a:lstStyle/>
          <a:p>
            <a:pPr marL="8929" defTabSz="642915">
              <a:spcBef>
                <a:spcPts val="411"/>
              </a:spcBef>
            </a:pPr>
            <a:r>
              <a:rPr sz="3094" b="1" kern="0" spc="-7" dirty="0">
                <a:solidFill>
                  <a:srgbClr val="FFFFFF"/>
                </a:solidFill>
                <a:latin typeface="Arial"/>
                <a:cs typeface="Arial"/>
              </a:rPr>
              <a:t>Archiving</a:t>
            </a:r>
            <a:endParaRPr sz="3094" kern="0">
              <a:solidFill>
                <a:sysClr val="windowText" lastClr="000000"/>
              </a:solidFill>
              <a:latin typeface="Arial"/>
              <a:cs typeface="Arial"/>
            </a:endParaRPr>
          </a:p>
          <a:p>
            <a:pPr marL="8929" defTabSz="642915">
              <a:spcBef>
                <a:spcPts val="345"/>
              </a:spcBef>
            </a:pPr>
            <a:r>
              <a:rPr sz="3094" b="1" kern="0" dirty="0">
                <a:solidFill>
                  <a:srgbClr val="FFFFFF"/>
                </a:solidFill>
                <a:latin typeface="Arial"/>
                <a:cs typeface="Arial"/>
              </a:rPr>
              <a:t>Media</a:t>
            </a:r>
            <a:r>
              <a:rPr sz="3094" kern="0" spc="4" dirty="0">
                <a:solidFill>
                  <a:srgbClr val="FFFFFF"/>
                </a:solidFill>
                <a:latin typeface="Times New Roman"/>
                <a:cs typeface="Times New Roman"/>
              </a:rPr>
              <a:t> </a:t>
            </a:r>
            <a:r>
              <a:rPr sz="3094" b="1" kern="0" spc="-7" dirty="0">
                <a:solidFill>
                  <a:srgbClr val="FFFFFF"/>
                </a:solidFill>
                <a:latin typeface="Arial"/>
                <a:cs typeface="Arial"/>
              </a:rPr>
              <a:t>sanitization</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516262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5C474E14-4368-17D6-732C-51F2A1B46216}"/>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3"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4DBBBBD9-81AF-75BE-8212-1E4CD802B771}"/>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02564"/>
            <a:ext cx="10906125" cy="6155690"/>
            <a:chOff x="643127" y="702564"/>
            <a:chExt cx="10906125" cy="6155690"/>
          </a:xfrm>
        </p:grpSpPr>
        <p:pic>
          <p:nvPicPr>
            <p:cNvPr id="3" name="object 3"/>
            <p:cNvPicPr/>
            <p:nvPr/>
          </p:nvPicPr>
          <p:blipFill>
            <a:blip r:embed="rId2" cstate="print"/>
            <a:stretch>
              <a:fillRect/>
            </a:stretch>
          </p:blipFill>
          <p:spPr>
            <a:xfrm>
              <a:off x="643127" y="702564"/>
              <a:ext cx="10905743" cy="545287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9EFD6B97-0B03-137E-C4C9-841DD5161414}"/>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661416"/>
            <a:ext cx="10906125" cy="6196965"/>
            <a:chOff x="643127" y="661416"/>
            <a:chExt cx="10906125" cy="6196965"/>
          </a:xfrm>
        </p:grpSpPr>
        <p:pic>
          <p:nvPicPr>
            <p:cNvPr id="3" name="object 3"/>
            <p:cNvPicPr/>
            <p:nvPr/>
          </p:nvPicPr>
          <p:blipFill>
            <a:blip r:embed="rId2" cstate="print"/>
            <a:stretch>
              <a:fillRect/>
            </a:stretch>
          </p:blipFill>
          <p:spPr>
            <a:xfrm>
              <a:off x="643127" y="661416"/>
              <a:ext cx="10905743" cy="5535167"/>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6D20E832-19EB-F1AF-A202-18B81A6AFD7B}"/>
              </a:ext>
            </a:extLst>
          </p:cNvPr>
          <p:cNvSpPr/>
          <p:nvPr/>
        </p:nvSpPr>
        <p:spPr>
          <a:xfrm>
            <a:off x="10363200" y="6858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110" y="328967"/>
            <a:ext cx="7646370" cy="945812"/>
          </a:xfrm>
          <a:prstGeom prst="rect">
            <a:avLst/>
          </a:prstGeom>
        </p:spPr>
        <p:txBody>
          <a:bodyPr vert="horz" wrap="square" lIns="0" tIns="272328" rIns="0" bIns="0" rtlCol="0">
            <a:spAutoFit/>
          </a:bodyPr>
          <a:lstStyle/>
          <a:p>
            <a:pPr marL="1646576">
              <a:spcBef>
                <a:spcPts val="70"/>
              </a:spcBef>
            </a:pPr>
            <a:r>
              <a:rPr sz="4359" dirty="0"/>
              <a:t>Database</a:t>
            </a:r>
            <a:r>
              <a:rPr sz="4359" spc="-46" dirty="0">
                <a:latin typeface="Times New Roman"/>
                <a:cs typeface="Times New Roman"/>
              </a:rPr>
              <a:t> </a:t>
            </a:r>
            <a:r>
              <a:rPr lang="en-GB" sz="4359" spc="-7" dirty="0"/>
              <a:t>Issue</a:t>
            </a:r>
            <a:r>
              <a:rPr sz="4359" spc="-7" dirty="0"/>
              <a:t>s</a:t>
            </a:r>
            <a:endParaRPr sz="4359" dirty="0">
              <a:latin typeface="Times New Roman"/>
              <a:cs typeface="Times New Roman"/>
            </a:endParaRPr>
          </a:p>
        </p:txBody>
      </p:sp>
      <p:pic>
        <p:nvPicPr>
          <p:cNvPr id="11" name="object 11"/>
          <p:cNvPicPr/>
          <p:nvPr/>
        </p:nvPicPr>
        <p:blipFill>
          <a:blip r:embed="rId2" cstate="print"/>
          <a:stretch>
            <a:fillRect/>
          </a:stretch>
        </p:blipFill>
        <p:spPr>
          <a:xfrm>
            <a:off x="2416399" y="2432184"/>
            <a:ext cx="6474038" cy="357187"/>
          </a:xfrm>
          <a:prstGeom prst="rect">
            <a:avLst/>
          </a:prstGeom>
        </p:spPr>
      </p:pic>
      <p:pic>
        <p:nvPicPr>
          <p:cNvPr id="12" name="object 12"/>
          <p:cNvPicPr/>
          <p:nvPr/>
        </p:nvPicPr>
        <p:blipFill>
          <a:blip r:embed="rId3" cstate="print"/>
          <a:stretch>
            <a:fillRect/>
          </a:stretch>
        </p:blipFill>
        <p:spPr>
          <a:xfrm>
            <a:off x="2407471" y="2834020"/>
            <a:ext cx="5063133" cy="357187"/>
          </a:xfrm>
          <a:prstGeom prst="rect">
            <a:avLst/>
          </a:prstGeom>
        </p:spPr>
      </p:pic>
      <p:pic>
        <p:nvPicPr>
          <p:cNvPr id="13" name="object 13"/>
          <p:cNvPicPr/>
          <p:nvPr/>
        </p:nvPicPr>
        <p:blipFill>
          <a:blip r:embed="rId4" cstate="print"/>
          <a:stretch>
            <a:fillRect/>
          </a:stretch>
        </p:blipFill>
        <p:spPr>
          <a:xfrm>
            <a:off x="2416399" y="3235856"/>
            <a:ext cx="2330648" cy="357187"/>
          </a:xfrm>
          <a:prstGeom prst="rect">
            <a:avLst/>
          </a:prstGeom>
        </p:spPr>
      </p:pic>
      <p:sp>
        <p:nvSpPr>
          <p:cNvPr id="14" name="object 14"/>
          <p:cNvSpPr txBox="1"/>
          <p:nvPr/>
        </p:nvSpPr>
        <p:spPr>
          <a:xfrm>
            <a:off x="2017984" y="4779386"/>
            <a:ext cx="112068" cy="333593"/>
          </a:xfrm>
          <a:prstGeom prst="rect">
            <a:avLst/>
          </a:prstGeom>
        </p:spPr>
        <p:txBody>
          <a:bodyPr vert="horz" wrap="square" lIns="0" tIns="8930" rIns="0" bIns="0" rtlCol="0">
            <a:spAutoFit/>
          </a:bodyPr>
          <a:lstStyle/>
          <a:p>
            <a:pPr marL="8929" defTabSz="642915">
              <a:spcBef>
                <a:spcPts val="70"/>
              </a:spcBef>
            </a:pPr>
            <a:r>
              <a:rPr sz="2109" b="1" kern="0" spc="-35" dirty="0">
                <a:solidFill>
                  <a:srgbClr val="FFFFFF"/>
                </a:solidFill>
                <a:latin typeface="Arial"/>
                <a:cs typeface="Arial"/>
              </a:rPr>
              <a:t>•</a:t>
            </a:r>
            <a:endParaRPr sz="2109" kern="0">
              <a:solidFill>
                <a:sysClr val="windowText" lastClr="000000"/>
              </a:solidFill>
              <a:latin typeface="Arial"/>
              <a:cs typeface="Arial"/>
            </a:endParaRPr>
          </a:p>
        </p:txBody>
      </p:sp>
      <p:pic>
        <p:nvPicPr>
          <p:cNvPr id="15" name="object 15"/>
          <p:cNvPicPr/>
          <p:nvPr/>
        </p:nvPicPr>
        <p:blipFill>
          <a:blip r:embed="rId5" cstate="print"/>
          <a:stretch>
            <a:fillRect/>
          </a:stretch>
        </p:blipFill>
        <p:spPr>
          <a:xfrm>
            <a:off x="2068141" y="3700198"/>
            <a:ext cx="3259337" cy="357187"/>
          </a:xfrm>
          <a:prstGeom prst="rect">
            <a:avLst/>
          </a:prstGeom>
        </p:spPr>
      </p:pic>
      <p:pic>
        <p:nvPicPr>
          <p:cNvPr id="16" name="object 16"/>
          <p:cNvPicPr/>
          <p:nvPr/>
        </p:nvPicPr>
        <p:blipFill>
          <a:blip r:embed="rId6" cstate="print"/>
          <a:stretch>
            <a:fillRect/>
          </a:stretch>
        </p:blipFill>
        <p:spPr>
          <a:xfrm>
            <a:off x="2407471" y="4164545"/>
            <a:ext cx="7027649" cy="357187"/>
          </a:xfrm>
          <a:prstGeom prst="rect">
            <a:avLst/>
          </a:prstGeom>
        </p:spPr>
      </p:pic>
      <p:pic>
        <p:nvPicPr>
          <p:cNvPr id="17" name="object 17"/>
          <p:cNvPicPr/>
          <p:nvPr/>
        </p:nvPicPr>
        <p:blipFill>
          <a:blip r:embed="rId7" cstate="print"/>
          <a:stretch>
            <a:fillRect/>
          </a:stretch>
        </p:blipFill>
        <p:spPr>
          <a:xfrm>
            <a:off x="2398542" y="4566381"/>
            <a:ext cx="4536266" cy="357187"/>
          </a:xfrm>
          <a:prstGeom prst="rect">
            <a:avLst/>
          </a:prstGeom>
        </p:spPr>
      </p:pic>
      <p:sp>
        <p:nvSpPr>
          <p:cNvPr id="18" name="object 18"/>
          <p:cNvSpPr txBox="1"/>
          <p:nvPr/>
        </p:nvSpPr>
        <p:spPr>
          <a:xfrm>
            <a:off x="2017984" y="2313915"/>
            <a:ext cx="7425035" cy="2632267"/>
          </a:xfrm>
          <a:prstGeom prst="rect">
            <a:avLst/>
          </a:prstGeom>
        </p:spPr>
        <p:txBody>
          <a:bodyPr vert="horz" wrap="square" lIns="0" tIns="44648" rIns="0" bIns="0" rtlCol="0">
            <a:spAutoFit/>
          </a:bodyPr>
          <a:lstStyle/>
          <a:p>
            <a:pPr marL="365211" marR="558086" indent="-338870" defTabSz="642915">
              <a:lnSpc>
                <a:spcPts val="3164"/>
              </a:lnSpc>
              <a:spcBef>
                <a:spcPts val="352"/>
              </a:spcBef>
              <a:buSzPct val="75000"/>
              <a:buFontTx/>
              <a:buChar char="•"/>
              <a:tabLst>
                <a:tab pos="365211" algn="l"/>
              </a:tabLst>
            </a:pPr>
            <a:r>
              <a:rPr sz="2812" b="1" kern="0" dirty="0">
                <a:solidFill>
                  <a:srgbClr val="FFFFFF"/>
                </a:solidFill>
                <a:latin typeface="Arial"/>
                <a:cs typeface="Arial"/>
              </a:rPr>
              <a:t>Enumerating</a:t>
            </a:r>
            <a:r>
              <a:rPr sz="2812" kern="0" spc="42" dirty="0">
                <a:solidFill>
                  <a:srgbClr val="FFFFFF"/>
                </a:solidFill>
                <a:latin typeface="Times New Roman"/>
                <a:cs typeface="Times New Roman"/>
              </a:rPr>
              <a:t> </a:t>
            </a:r>
            <a:r>
              <a:rPr sz="2812" b="1" kern="0" spc="-7" dirty="0">
                <a:solidFill>
                  <a:srgbClr val="FFFFFF"/>
                </a:solidFill>
                <a:latin typeface="Arial"/>
                <a:cs typeface="Arial"/>
              </a:rPr>
              <a:t>low-</a:t>
            </a:r>
            <a:r>
              <a:rPr sz="2812" b="1" kern="0" dirty="0">
                <a:solidFill>
                  <a:srgbClr val="FFFFFF"/>
                </a:solidFill>
                <a:latin typeface="Arial"/>
                <a:cs typeface="Arial"/>
              </a:rPr>
              <a:t>privilege</a:t>
            </a:r>
            <a:r>
              <a:rPr sz="2812" kern="0" spc="42" dirty="0">
                <a:solidFill>
                  <a:srgbClr val="FFFFFF"/>
                </a:solidFill>
                <a:latin typeface="Times New Roman"/>
                <a:cs typeface="Times New Roman"/>
              </a:rPr>
              <a:t> </a:t>
            </a:r>
            <a:r>
              <a:rPr sz="2812" b="1" kern="0" dirty="0">
                <a:solidFill>
                  <a:srgbClr val="FFFFFF"/>
                </a:solidFill>
                <a:latin typeface="Arial"/>
                <a:cs typeface="Arial"/>
              </a:rPr>
              <a:t>data</a:t>
            </a:r>
            <a:r>
              <a:rPr sz="2812" kern="0" spc="46" dirty="0">
                <a:solidFill>
                  <a:srgbClr val="FFFFFF"/>
                </a:solidFill>
                <a:latin typeface="Times New Roman"/>
                <a:cs typeface="Times New Roman"/>
              </a:rPr>
              <a:t> </a:t>
            </a:r>
            <a:r>
              <a:rPr sz="2812" b="1" kern="0" dirty="0">
                <a:solidFill>
                  <a:srgbClr val="FFFFFF"/>
                </a:solidFill>
                <a:latin typeface="Arial"/>
                <a:cs typeface="Arial"/>
              </a:rPr>
              <a:t>to</a:t>
            </a:r>
            <a:r>
              <a:rPr sz="2812" kern="0" spc="42" dirty="0">
                <a:solidFill>
                  <a:srgbClr val="FFFFFF"/>
                </a:solidFill>
                <a:latin typeface="Times New Roman"/>
                <a:cs typeface="Times New Roman"/>
              </a:rPr>
              <a:t> </a:t>
            </a:r>
            <a:r>
              <a:rPr sz="2812" b="1" kern="0" spc="-14" dirty="0">
                <a:solidFill>
                  <a:srgbClr val="FFFFFF"/>
                </a:solidFill>
                <a:latin typeface="Arial"/>
                <a:cs typeface="Arial"/>
              </a:rPr>
              <a:t>find</a:t>
            </a:r>
            <a:r>
              <a:rPr sz="2812" kern="0" spc="-14" dirty="0">
                <a:solidFill>
                  <a:srgbClr val="FFFFFF"/>
                </a:solidFill>
                <a:latin typeface="Times New Roman"/>
                <a:cs typeface="Times New Roman"/>
              </a:rPr>
              <a:t> </a:t>
            </a:r>
            <a:r>
              <a:rPr sz="2812" b="1" kern="0" dirty="0">
                <a:solidFill>
                  <a:srgbClr val="FFFFFF"/>
                </a:solidFill>
                <a:latin typeface="Arial"/>
                <a:cs typeface="Arial"/>
              </a:rPr>
              <a:t>missing</a:t>
            </a:r>
            <a:r>
              <a:rPr sz="2812" kern="0" spc="32" dirty="0">
                <a:solidFill>
                  <a:srgbClr val="FFFFFF"/>
                </a:solidFill>
                <a:latin typeface="Times New Roman"/>
                <a:cs typeface="Times New Roman"/>
              </a:rPr>
              <a:t> </a:t>
            </a:r>
            <a:r>
              <a:rPr sz="2812" b="1" kern="0" dirty="0">
                <a:solidFill>
                  <a:srgbClr val="FFFFFF"/>
                </a:solidFill>
                <a:latin typeface="Arial"/>
                <a:cs typeface="Arial"/>
              </a:rPr>
              <a:t>items,</a:t>
            </a:r>
            <a:r>
              <a:rPr sz="2812" kern="0" spc="28" dirty="0">
                <a:solidFill>
                  <a:srgbClr val="FFFFFF"/>
                </a:solidFill>
                <a:latin typeface="Times New Roman"/>
                <a:cs typeface="Times New Roman"/>
              </a:rPr>
              <a:t> </a:t>
            </a:r>
            <a:r>
              <a:rPr sz="2812" b="1" kern="0" dirty="0">
                <a:solidFill>
                  <a:srgbClr val="FFFFFF"/>
                </a:solidFill>
                <a:latin typeface="Arial"/>
                <a:cs typeface="Arial"/>
              </a:rPr>
              <a:t>which</a:t>
            </a:r>
            <a:r>
              <a:rPr sz="2812" kern="0" spc="35" dirty="0">
                <a:solidFill>
                  <a:srgbClr val="FFFFFF"/>
                </a:solidFill>
                <a:latin typeface="Times New Roman"/>
                <a:cs typeface="Times New Roman"/>
              </a:rPr>
              <a:t> </a:t>
            </a:r>
            <a:r>
              <a:rPr sz="2812" b="1" kern="0" dirty="0">
                <a:solidFill>
                  <a:srgbClr val="FFFFFF"/>
                </a:solidFill>
                <a:latin typeface="Arial"/>
                <a:cs typeface="Arial"/>
              </a:rPr>
              <a:t>must</a:t>
            </a:r>
            <a:r>
              <a:rPr sz="2812" kern="0" spc="32" dirty="0">
                <a:solidFill>
                  <a:srgbClr val="FFFFFF"/>
                </a:solidFill>
                <a:latin typeface="Times New Roman"/>
                <a:cs typeface="Times New Roman"/>
              </a:rPr>
              <a:t> </a:t>
            </a:r>
            <a:r>
              <a:rPr sz="2812" b="1" kern="0" spc="-18" dirty="0">
                <a:solidFill>
                  <a:srgbClr val="FFFFFF"/>
                </a:solidFill>
                <a:latin typeface="Arial"/>
                <a:cs typeface="Arial"/>
              </a:rPr>
              <a:t>be</a:t>
            </a:r>
            <a:endParaRPr sz="2812" kern="0" dirty="0">
              <a:solidFill>
                <a:sysClr val="windowText" lastClr="000000"/>
              </a:solidFill>
              <a:latin typeface="Arial"/>
              <a:cs typeface="Arial"/>
            </a:endParaRPr>
          </a:p>
          <a:p>
            <a:pPr marL="365211" defTabSz="642915">
              <a:lnSpc>
                <a:spcPts val="3094"/>
              </a:lnSpc>
            </a:pPr>
            <a:r>
              <a:rPr sz="2812" b="1" kern="0" spc="-7" dirty="0">
                <a:solidFill>
                  <a:srgbClr val="FFFFFF"/>
                </a:solidFill>
                <a:latin typeface="Arial"/>
                <a:cs typeface="Arial"/>
              </a:rPr>
              <a:t>high-privilege</a:t>
            </a:r>
            <a:endParaRPr sz="2812" kern="0" dirty="0">
              <a:solidFill>
                <a:sysClr val="windowText" lastClr="000000"/>
              </a:solidFill>
              <a:latin typeface="Arial"/>
              <a:cs typeface="Arial"/>
            </a:endParaRPr>
          </a:p>
          <a:p>
            <a:pPr marL="43754" defTabSz="642915">
              <a:spcBef>
                <a:spcPts val="281"/>
              </a:spcBef>
            </a:pPr>
            <a:r>
              <a:rPr sz="2812" b="1" kern="0" dirty="0">
                <a:solidFill>
                  <a:srgbClr val="FFFFFF"/>
                </a:solidFill>
                <a:latin typeface="Arial"/>
                <a:cs typeface="Arial"/>
              </a:rPr>
              <a:t>Aggregation</a:t>
            </a:r>
            <a:r>
              <a:rPr sz="2812" kern="0" spc="28" dirty="0">
                <a:solidFill>
                  <a:srgbClr val="FFFFFF"/>
                </a:solidFill>
                <a:latin typeface="Times New Roman"/>
                <a:cs typeface="Times New Roman"/>
              </a:rPr>
              <a:t> </a:t>
            </a:r>
            <a:r>
              <a:rPr sz="2812" b="1" kern="0" spc="-7" dirty="0">
                <a:solidFill>
                  <a:srgbClr val="FFFFFF"/>
                </a:solidFill>
                <a:latin typeface="Arial"/>
                <a:cs typeface="Arial"/>
              </a:rPr>
              <a:t>attack</a:t>
            </a:r>
            <a:endParaRPr sz="2812" kern="0" dirty="0">
              <a:solidFill>
                <a:sysClr val="windowText" lastClr="000000"/>
              </a:solidFill>
              <a:latin typeface="Arial"/>
              <a:cs typeface="Arial"/>
            </a:endParaRPr>
          </a:p>
          <a:p>
            <a:pPr marL="365211" marR="21430" indent="-338870" defTabSz="642915">
              <a:lnSpc>
                <a:spcPts val="3164"/>
              </a:lnSpc>
              <a:spcBef>
                <a:spcPts val="562"/>
              </a:spcBef>
              <a:buSzPct val="75000"/>
              <a:buFontTx/>
              <a:buChar char="•"/>
              <a:tabLst>
                <a:tab pos="365211" algn="l"/>
              </a:tabLst>
            </a:pPr>
            <a:r>
              <a:rPr sz="2812" b="1" kern="0" dirty="0">
                <a:solidFill>
                  <a:srgbClr val="FFFFFF"/>
                </a:solidFill>
                <a:latin typeface="Arial"/>
                <a:cs typeface="Arial"/>
              </a:rPr>
              <a:t>Combining</a:t>
            </a:r>
            <a:r>
              <a:rPr sz="2812" kern="0" spc="39" dirty="0">
                <a:solidFill>
                  <a:srgbClr val="FFFFFF"/>
                </a:solidFill>
                <a:latin typeface="Times New Roman"/>
                <a:cs typeface="Times New Roman"/>
              </a:rPr>
              <a:t> </a:t>
            </a:r>
            <a:r>
              <a:rPr sz="2812" b="1" kern="0" dirty="0">
                <a:solidFill>
                  <a:srgbClr val="FFFFFF"/>
                </a:solidFill>
                <a:latin typeface="Arial"/>
                <a:cs typeface="Arial"/>
              </a:rPr>
              <a:t>many</a:t>
            </a:r>
            <a:r>
              <a:rPr sz="2812" kern="0" spc="39" dirty="0">
                <a:solidFill>
                  <a:srgbClr val="FFFFFF"/>
                </a:solidFill>
                <a:latin typeface="Times New Roman"/>
                <a:cs typeface="Times New Roman"/>
              </a:rPr>
              <a:t> </a:t>
            </a:r>
            <a:r>
              <a:rPr sz="2812" b="1" kern="0" spc="-7" dirty="0">
                <a:solidFill>
                  <a:srgbClr val="FFFFFF"/>
                </a:solidFill>
                <a:latin typeface="Arial"/>
                <a:cs typeface="Arial"/>
              </a:rPr>
              <a:t>low-</a:t>
            </a:r>
            <a:r>
              <a:rPr sz="2812" b="1" kern="0" dirty="0">
                <a:solidFill>
                  <a:srgbClr val="FFFFFF"/>
                </a:solidFill>
                <a:latin typeface="Arial"/>
                <a:cs typeface="Arial"/>
              </a:rPr>
              <a:t>privilege</a:t>
            </a:r>
            <a:r>
              <a:rPr sz="2812" kern="0" spc="39" dirty="0">
                <a:solidFill>
                  <a:srgbClr val="FFFFFF"/>
                </a:solidFill>
                <a:latin typeface="Times New Roman"/>
                <a:cs typeface="Times New Roman"/>
              </a:rPr>
              <a:t> </a:t>
            </a:r>
            <a:r>
              <a:rPr sz="2812" b="1" kern="0" dirty="0">
                <a:solidFill>
                  <a:srgbClr val="FFFFFF"/>
                </a:solidFill>
                <a:latin typeface="Arial"/>
                <a:cs typeface="Arial"/>
              </a:rPr>
              <a:t>records</a:t>
            </a:r>
            <a:r>
              <a:rPr sz="2812" kern="0" spc="39" dirty="0">
                <a:solidFill>
                  <a:srgbClr val="FFFFFF"/>
                </a:solidFill>
                <a:latin typeface="Times New Roman"/>
                <a:cs typeface="Times New Roman"/>
              </a:rPr>
              <a:t> </a:t>
            </a:r>
            <a:r>
              <a:rPr sz="2812" b="1" kern="0" spc="-18" dirty="0">
                <a:solidFill>
                  <a:srgbClr val="FFFFFF"/>
                </a:solidFill>
                <a:latin typeface="Arial"/>
                <a:cs typeface="Arial"/>
              </a:rPr>
              <a:t>to</a:t>
            </a:r>
            <a:r>
              <a:rPr sz="2812" kern="0" spc="-18" dirty="0">
                <a:solidFill>
                  <a:srgbClr val="FFFFFF"/>
                </a:solidFill>
                <a:latin typeface="Times New Roman"/>
                <a:cs typeface="Times New Roman"/>
              </a:rPr>
              <a:t> </a:t>
            </a:r>
            <a:r>
              <a:rPr sz="2812" b="1" kern="0" dirty="0">
                <a:solidFill>
                  <a:srgbClr val="FFFFFF"/>
                </a:solidFill>
                <a:latin typeface="Arial"/>
                <a:cs typeface="Arial"/>
              </a:rPr>
              <a:t>deduce</a:t>
            </a:r>
            <a:r>
              <a:rPr sz="2812" kern="0" spc="49" dirty="0">
                <a:solidFill>
                  <a:srgbClr val="FFFFFF"/>
                </a:solidFill>
                <a:latin typeface="Times New Roman"/>
                <a:cs typeface="Times New Roman"/>
              </a:rPr>
              <a:t> </a:t>
            </a:r>
            <a:r>
              <a:rPr sz="2812" b="1" kern="0" spc="-7" dirty="0">
                <a:solidFill>
                  <a:srgbClr val="FFFFFF"/>
                </a:solidFill>
                <a:latin typeface="Arial"/>
                <a:cs typeface="Arial"/>
              </a:rPr>
              <a:t>high-</a:t>
            </a:r>
            <a:r>
              <a:rPr sz="2812" b="1" kern="0" dirty="0">
                <a:solidFill>
                  <a:srgbClr val="FFFFFF"/>
                </a:solidFill>
                <a:latin typeface="Arial"/>
                <a:cs typeface="Arial"/>
              </a:rPr>
              <a:t>privilege</a:t>
            </a:r>
            <a:r>
              <a:rPr sz="2812" kern="0" spc="53" dirty="0">
                <a:solidFill>
                  <a:srgbClr val="FFFFFF"/>
                </a:solidFill>
                <a:latin typeface="Times New Roman"/>
                <a:cs typeface="Times New Roman"/>
              </a:rPr>
              <a:t> </a:t>
            </a:r>
            <a:r>
              <a:rPr sz="2812" b="1" kern="0" spc="-14" dirty="0">
                <a:solidFill>
                  <a:srgbClr val="FFFFFF"/>
                </a:solidFill>
                <a:latin typeface="Arial"/>
                <a:cs typeface="Arial"/>
              </a:rPr>
              <a:t>data</a:t>
            </a:r>
            <a:endParaRPr sz="2812" kern="0" dirty="0">
              <a:solidFill>
                <a:sysClr val="windowText" lastClr="000000"/>
              </a:solidFill>
              <a:latin typeface="Arial"/>
              <a:cs typeface="Arial"/>
            </a:endParaRPr>
          </a:p>
        </p:txBody>
      </p:sp>
    </p:spTree>
    <p:extLst>
      <p:ext uri="{BB962C8B-B14F-4D97-AF65-F5344CB8AC3E}">
        <p14:creationId xmlns:p14="http://schemas.microsoft.com/office/powerpoint/2010/main" val="747198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862754C-EE11-2019-DDD1-691A8DF9E013}"/>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16280"/>
            <a:ext cx="10906125" cy="6141720"/>
            <a:chOff x="643127" y="716280"/>
            <a:chExt cx="10906125" cy="6141720"/>
          </a:xfrm>
        </p:grpSpPr>
        <p:pic>
          <p:nvPicPr>
            <p:cNvPr id="3" name="object 3"/>
            <p:cNvPicPr/>
            <p:nvPr/>
          </p:nvPicPr>
          <p:blipFill>
            <a:blip r:embed="rId2" cstate="print"/>
            <a:stretch>
              <a:fillRect/>
            </a:stretch>
          </p:blipFill>
          <p:spPr>
            <a:xfrm>
              <a:off x="643127" y="716280"/>
              <a:ext cx="10905743" cy="542543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7264AEE7-AB7D-8233-C3EF-EC905E02628F}"/>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29996"/>
            <a:ext cx="10906125" cy="6128385"/>
            <a:chOff x="643127" y="729996"/>
            <a:chExt cx="10906125" cy="6128385"/>
          </a:xfrm>
        </p:grpSpPr>
        <p:pic>
          <p:nvPicPr>
            <p:cNvPr id="3" name="object 3"/>
            <p:cNvPicPr/>
            <p:nvPr/>
          </p:nvPicPr>
          <p:blipFill>
            <a:blip r:embed="rId3" cstate="print"/>
            <a:stretch>
              <a:fillRect/>
            </a:stretch>
          </p:blipFill>
          <p:spPr>
            <a:xfrm>
              <a:off x="643127" y="729996"/>
              <a:ext cx="10905743" cy="5398007"/>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21980943-05E6-FAEC-A4AB-173987C499D8}"/>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411224"/>
            <a:ext cx="10905743" cy="4035551"/>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839724"/>
            <a:ext cx="10905743" cy="5178551"/>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8B700365-F4C9-0951-89C6-3B6DB9EA96B9}"/>
              </a:ext>
            </a:extLst>
          </p:cNvPr>
          <p:cNvSpPr/>
          <p:nvPr/>
        </p:nvSpPr>
        <p:spPr>
          <a:xfrm>
            <a:off x="10210800" y="83972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79537" y="625076"/>
            <a:ext cx="6268641" cy="553642"/>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938923">
              <a:spcBef>
                <a:spcPts val="70"/>
              </a:spcBef>
            </a:pPr>
            <a:r>
              <a:rPr sz="4359" dirty="0"/>
              <a:t>Code</a:t>
            </a:r>
            <a:r>
              <a:rPr sz="4359" spc="25" dirty="0">
                <a:latin typeface="Times New Roman"/>
                <a:cs typeface="Times New Roman"/>
              </a:rPr>
              <a:t> </a:t>
            </a:r>
            <a:r>
              <a:rPr sz="4359" dirty="0"/>
              <a:t>Repository</a:t>
            </a:r>
            <a:r>
              <a:rPr sz="4359" spc="25" dirty="0">
                <a:latin typeface="Times New Roman"/>
                <a:cs typeface="Times New Roman"/>
              </a:rPr>
              <a:t> </a:t>
            </a:r>
            <a:r>
              <a:rPr sz="4359" spc="-7" dirty="0"/>
              <a:t>Security</a:t>
            </a:r>
            <a:endParaRPr sz="4359">
              <a:latin typeface="Times New Roman"/>
              <a:cs typeface="Times New Roman"/>
            </a:endParaRPr>
          </a:p>
        </p:txBody>
      </p:sp>
      <p:pic>
        <p:nvPicPr>
          <p:cNvPr id="4" name="object 4"/>
          <p:cNvPicPr/>
          <p:nvPr/>
        </p:nvPicPr>
        <p:blipFill>
          <a:blip r:embed="rId3" cstate="print"/>
          <a:stretch>
            <a:fillRect/>
          </a:stretch>
        </p:blipFill>
        <p:spPr>
          <a:xfrm>
            <a:off x="2032992" y="1812727"/>
            <a:ext cx="107156" cy="116085"/>
          </a:xfrm>
          <a:prstGeom prst="rect">
            <a:avLst/>
          </a:prstGeom>
        </p:spPr>
      </p:pic>
      <p:pic>
        <p:nvPicPr>
          <p:cNvPr id="5" name="object 5"/>
          <p:cNvPicPr/>
          <p:nvPr/>
        </p:nvPicPr>
        <p:blipFill>
          <a:blip r:embed="rId4" cstate="print"/>
          <a:stretch>
            <a:fillRect/>
          </a:stretch>
        </p:blipFill>
        <p:spPr>
          <a:xfrm>
            <a:off x="2425900" y="1705584"/>
            <a:ext cx="2187775" cy="321469"/>
          </a:xfrm>
          <a:prstGeom prst="rect">
            <a:avLst/>
          </a:prstGeom>
        </p:spPr>
      </p:pic>
      <p:pic>
        <p:nvPicPr>
          <p:cNvPr id="6" name="object 6"/>
          <p:cNvPicPr/>
          <p:nvPr/>
        </p:nvPicPr>
        <p:blipFill>
          <a:blip r:embed="rId5" cstate="print"/>
          <a:stretch>
            <a:fillRect/>
          </a:stretch>
        </p:blipFill>
        <p:spPr>
          <a:xfrm>
            <a:off x="2032992" y="2330649"/>
            <a:ext cx="107156" cy="107156"/>
          </a:xfrm>
          <a:prstGeom prst="rect">
            <a:avLst/>
          </a:prstGeom>
        </p:spPr>
      </p:pic>
      <p:pic>
        <p:nvPicPr>
          <p:cNvPr id="7" name="object 7"/>
          <p:cNvPicPr/>
          <p:nvPr/>
        </p:nvPicPr>
        <p:blipFill>
          <a:blip r:embed="rId6" cstate="print"/>
          <a:stretch>
            <a:fillRect/>
          </a:stretch>
        </p:blipFill>
        <p:spPr>
          <a:xfrm>
            <a:off x="2416967" y="2223491"/>
            <a:ext cx="5197078" cy="383976"/>
          </a:xfrm>
          <a:prstGeom prst="rect">
            <a:avLst/>
          </a:prstGeom>
        </p:spPr>
      </p:pic>
      <p:pic>
        <p:nvPicPr>
          <p:cNvPr id="8" name="object 8"/>
          <p:cNvPicPr/>
          <p:nvPr/>
        </p:nvPicPr>
        <p:blipFill>
          <a:blip r:embed="rId7" cstate="print"/>
          <a:stretch>
            <a:fillRect/>
          </a:stretch>
        </p:blipFill>
        <p:spPr>
          <a:xfrm>
            <a:off x="2032992" y="2848569"/>
            <a:ext cx="107156" cy="107156"/>
          </a:xfrm>
          <a:prstGeom prst="rect">
            <a:avLst/>
          </a:prstGeom>
        </p:spPr>
      </p:pic>
      <p:sp>
        <p:nvSpPr>
          <p:cNvPr id="9" name="object 9"/>
          <p:cNvSpPr txBox="1"/>
          <p:nvPr/>
        </p:nvSpPr>
        <p:spPr>
          <a:xfrm>
            <a:off x="2017984" y="1500071"/>
            <a:ext cx="121444" cy="1576259"/>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pic>
        <p:nvPicPr>
          <p:cNvPr id="10" name="object 10"/>
          <p:cNvPicPr/>
          <p:nvPr/>
        </p:nvPicPr>
        <p:blipFill>
          <a:blip r:embed="rId8" cstate="print"/>
          <a:stretch>
            <a:fillRect/>
          </a:stretch>
        </p:blipFill>
        <p:spPr>
          <a:xfrm>
            <a:off x="2425900" y="2741416"/>
            <a:ext cx="7331288" cy="383976"/>
          </a:xfrm>
          <a:prstGeom prst="rect">
            <a:avLst/>
          </a:prstGeom>
        </p:spPr>
      </p:pic>
      <p:pic>
        <p:nvPicPr>
          <p:cNvPr id="11" name="object 11"/>
          <p:cNvPicPr/>
          <p:nvPr/>
        </p:nvPicPr>
        <p:blipFill>
          <a:blip r:embed="rId9" cstate="print"/>
          <a:stretch>
            <a:fillRect/>
          </a:stretch>
        </p:blipFill>
        <p:spPr>
          <a:xfrm>
            <a:off x="2408039" y="3187899"/>
            <a:ext cx="3098603" cy="312539"/>
          </a:xfrm>
          <a:prstGeom prst="rect">
            <a:avLst/>
          </a:prstGeom>
        </p:spPr>
      </p:pic>
      <p:sp>
        <p:nvSpPr>
          <p:cNvPr id="12" name="object 12"/>
          <p:cNvSpPr txBox="1"/>
          <p:nvPr/>
        </p:nvSpPr>
        <p:spPr>
          <a:xfrm>
            <a:off x="2390217" y="1550872"/>
            <a:ext cx="7358955" cy="1995653"/>
          </a:xfrm>
          <a:prstGeom prst="rect">
            <a:avLst/>
          </a:prstGeom>
        </p:spPr>
        <p:txBody>
          <a:bodyPr vert="horz" wrap="square" lIns="0" tIns="52239" rIns="0" bIns="0" rtlCol="0">
            <a:spAutoFit/>
          </a:bodyPr>
          <a:lstStyle/>
          <a:p>
            <a:pPr marL="8929" defTabSz="642915">
              <a:spcBef>
                <a:spcPts val="411"/>
              </a:spcBef>
            </a:pPr>
            <a:r>
              <a:rPr sz="3094" b="1" kern="0" dirty="0">
                <a:solidFill>
                  <a:srgbClr val="FFFFFF"/>
                </a:solidFill>
                <a:latin typeface="Arial"/>
                <a:cs typeface="Arial"/>
              </a:rPr>
              <a:t>Like</a:t>
            </a:r>
            <a:r>
              <a:rPr sz="3094" kern="0" spc="32" dirty="0">
                <a:solidFill>
                  <a:srgbClr val="FFFFFF"/>
                </a:solidFill>
                <a:latin typeface="Times New Roman"/>
                <a:cs typeface="Times New Roman"/>
              </a:rPr>
              <a:t> </a:t>
            </a:r>
            <a:r>
              <a:rPr sz="3094" b="1" kern="0" spc="-7" dirty="0">
                <a:solidFill>
                  <a:srgbClr val="FFFFFF"/>
                </a:solidFill>
                <a:latin typeface="Arial"/>
                <a:cs typeface="Arial"/>
              </a:rPr>
              <a:t>GitHub</a:t>
            </a:r>
            <a:endParaRPr sz="3094" kern="0">
              <a:solidFill>
                <a:sysClr val="windowText" lastClr="000000"/>
              </a:solidFill>
              <a:latin typeface="Arial"/>
              <a:cs typeface="Arial"/>
            </a:endParaRPr>
          </a:p>
          <a:p>
            <a:pPr marL="8929" marR="3572" defTabSz="642915">
              <a:lnSpc>
                <a:spcPct val="102000"/>
              </a:lnSpc>
              <a:spcBef>
                <a:spcPts val="271"/>
              </a:spcBef>
            </a:pPr>
            <a:r>
              <a:rPr sz="3094" b="1" kern="0" dirty="0">
                <a:solidFill>
                  <a:srgbClr val="FFFFFF"/>
                </a:solidFill>
                <a:latin typeface="Arial"/>
                <a:cs typeface="Arial"/>
              </a:rPr>
              <a:t>Contents</a:t>
            </a:r>
            <a:r>
              <a:rPr sz="3094" kern="0" spc="25" dirty="0">
                <a:solidFill>
                  <a:srgbClr val="FFFFFF"/>
                </a:solidFill>
                <a:latin typeface="Times New Roman"/>
                <a:cs typeface="Times New Roman"/>
              </a:rPr>
              <a:t> </a:t>
            </a:r>
            <a:r>
              <a:rPr sz="3094" b="1" kern="0" dirty="0">
                <a:solidFill>
                  <a:srgbClr val="FFFFFF"/>
                </a:solidFill>
                <a:latin typeface="Arial"/>
                <a:cs typeface="Arial"/>
              </a:rPr>
              <a:t>must</a:t>
            </a:r>
            <a:r>
              <a:rPr sz="3094" kern="0" spc="39" dirty="0">
                <a:solidFill>
                  <a:srgbClr val="FFFFFF"/>
                </a:solidFill>
                <a:latin typeface="Times New Roman"/>
                <a:cs typeface="Times New Roman"/>
              </a:rPr>
              <a:t> </a:t>
            </a:r>
            <a:r>
              <a:rPr sz="3094" b="1" kern="0" dirty="0">
                <a:solidFill>
                  <a:srgbClr val="FFFFFF"/>
                </a:solidFill>
                <a:latin typeface="Arial"/>
                <a:cs typeface="Arial"/>
              </a:rPr>
              <a:t>be</a:t>
            </a:r>
            <a:r>
              <a:rPr sz="3094" kern="0" spc="39" dirty="0">
                <a:solidFill>
                  <a:srgbClr val="FFFFFF"/>
                </a:solidFill>
                <a:latin typeface="Times New Roman"/>
                <a:cs typeface="Times New Roman"/>
              </a:rPr>
              <a:t> </a:t>
            </a:r>
            <a:r>
              <a:rPr sz="3094" b="1" kern="0" spc="-7" dirty="0">
                <a:solidFill>
                  <a:srgbClr val="FFFFFF"/>
                </a:solidFill>
                <a:latin typeface="Arial"/>
                <a:cs typeface="Arial"/>
              </a:rPr>
              <a:t>protected</a:t>
            </a:r>
            <a:r>
              <a:rPr sz="3094" kern="0" spc="-7" dirty="0">
                <a:solidFill>
                  <a:srgbClr val="FFFFFF"/>
                </a:solidFill>
                <a:latin typeface="Times New Roman"/>
                <a:cs typeface="Times New Roman"/>
              </a:rPr>
              <a:t> </a:t>
            </a:r>
            <a:r>
              <a:rPr sz="3094" b="1" kern="0" dirty="0">
                <a:solidFill>
                  <a:srgbClr val="FFFFFF"/>
                </a:solidFill>
                <a:latin typeface="Arial"/>
                <a:cs typeface="Arial"/>
              </a:rPr>
              <a:t>Developers</a:t>
            </a:r>
            <a:r>
              <a:rPr sz="3094" kern="0" spc="18" dirty="0">
                <a:solidFill>
                  <a:srgbClr val="FFFFFF"/>
                </a:solidFill>
                <a:latin typeface="Times New Roman"/>
                <a:cs typeface="Times New Roman"/>
              </a:rPr>
              <a:t> </a:t>
            </a:r>
            <a:r>
              <a:rPr sz="3094" b="1" kern="0" dirty="0">
                <a:solidFill>
                  <a:srgbClr val="FFFFFF"/>
                </a:solidFill>
                <a:latin typeface="Arial"/>
                <a:cs typeface="Arial"/>
              </a:rPr>
              <a:t>shouldn't</a:t>
            </a:r>
            <a:r>
              <a:rPr sz="3094" kern="0" spc="18" dirty="0">
                <a:solidFill>
                  <a:srgbClr val="FFFFFF"/>
                </a:solidFill>
                <a:latin typeface="Times New Roman"/>
                <a:cs typeface="Times New Roman"/>
              </a:rPr>
              <a:t> </a:t>
            </a:r>
            <a:r>
              <a:rPr sz="3094" b="1" kern="0" dirty="0">
                <a:solidFill>
                  <a:srgbClr val="FFFFFF"/>
                </a:solidFill>
                <a:latin typeface="Arial"/>
                <a:cs typeface="Arial"/>
              </a:rPr>
              <a:t>publish</a:t>
            </a:r>
            <a:r>
              <a:rPr sz="3094" kern="0" spc="18" dirty="0">
                <a:solidFill>
                  <a:srgbClr val="FFFFFF"/>
                </a:solidFill>
                <a:latin typeface="Times New Roman"/>
                <a:cs typeface="Times New Roman"/>
              </a:rPr>
              <a:t> </a:t>
            </a:r>
            <a:r>
              <a:rPr sz="3094" b="1" kern="0" dirty="0">
                <a:solidFill>
                  <a:srgbClr val="FFFFFF"/>
                </a:solidFill>
                <a:latin typeface="Arial"/>
                <a:cs typeface="Arial"/>
              </a:rPr>
              <a:t>code</a:t>
            </a:r>
            <a:r>
              <a:rPr sz="3094" kern="0" spc="18" dirty="0">
                <a:solidFill>
                  <a:srgbClr val="FFFFFF"/>
                </a:solidFill>
                <a:latin typeface="Times New Roman"/>
                <a:cs typeface="Times New Roman"/>
              </a:rPr>
              <a:t> </a:t>
            </a:r>
            <a:r>
              <a:rPr sz="3094" b="1" kern="0" spc="-14" dirty="0">
                <a:solidFill>
                  <a:srgbClr val="FFFFFF"/>
                </a:solidFill>
                <a:latin typeface="Arial"/>
                <a:cs typeface="Arial"/>
              </a:rPr>
              <a:t>that</a:t>
            </a:r>
            <a:r>
              <a:rPr sz="3094" kern="0" spc="-14" dirty="0">
                <a:solidFill>
                  <a:srgbClr val="FFFFFF"/>
                </a:solidFill>
                <a:latin typeface="Times New Roman"/>
                <a:cs typeface="Times New Roman"/>
              </a:rPr>
              <a:t> </a:t>
            </a:r>
            <a:r>
              <a:rPr sz="3094" b="1" kern="0" dirty="0">
                <a:solidFill>
                  <a:srgbClr val="FFFFFF"/>
                </a:solidFill>
                <a:latin typeface="Arial"/>
                <a:cs typeface="Arial"/>
              </a:rPr>
              <a:t>contains</a:t>
            </a:r>
            <a:r>
              <a:rPr sz="3094" kern="0" spc="-7" dirty="0">
                <a:solidFill>
                  <a:srgbClr val="FFFFFF"/>
                </a:solidFill>
                <a:latin typeface="Times New Roman"/>
                <a:cs typeface="Times New Roman"/>
              </a:rPr>
              <a:t> </a:t>
            </a:r>
            <a:r>
              <a:rPr sz="3094" b="1" kern="0" spc="-7" dirty="0">
                <a:solidFill>
                  <a:srgbClr val="FFFFFF"/>
                </a:solidFill>
                <a:latin typeface="Arial"/>
                <a:cs typeface="Arial"/>
              </a:rPr>
              <a:t>secrets</a:t>
            </a:r>
            <a:endParaRPr sz="3094" kern="0">
              <a:solidFill>
                <a:sysClr val="windowText" lastClr="000000"/>
              </a:solidFill>
              <a:latin typeface="Arial"/>
              <a:cs typeface="Arial"/>
            </a:endParaRPr>
          </a:p>
        </p:txBody>
      </p:sp>
    </p:spTree>
    <p:extLst>
      <p:ext uri="{BB962C8B-B14F-4D97-AF65-F5344CB8AC3E}">
        <p14:creationId xmlns:p14="http://schemas.microsoft.com/office/powerpoint/2010/main" val="309291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D041D29-35C5-59DF-9BF5-A6DF2615F29B}"/>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Common Software Vulnerabilities</a:t>
            </a:r>
          </a:p>
        </p:txBody>
      </p:sp>
      <p:sp>
        <p:nvSpPr>
          <p:cNvPr id="3" name="Content Placeholder 2">
            <a:extLst>
              <a:ext uri="{FF2B5EF4-FFF2-40B4-BE49-F238E27FC236}">
                <a16:creationId xmlns:a16="http://schemas.microsoft.com/office/drawing/2014/main" id="{6442EAC5-CC1E-0ED0-755C-9FA488E2BD2A}"/>
              </a:ext>
            </a:extLst>
          </p:cNvPr>
          <p:cNvSpPr>
            <a:spLocks noGrp="1"/>
          </p:cNvSpPr>
          <p:nvPr>
            <p:ph idx="1"/>
          </p:nvPr>
        </p:nvSpPr>
        <p:spPr>
          <a:xfrm>
            <a:off x="1371599" y="2318197"/>
            <a:ext cx="9724031" cy="3683358"/>
          </a:xfrm>
        </p:spPr>
        <p:txBody>
          <a:bodyPr anchor="ctr">
            <a:noAutofit/>
          </a:bodyPr>
          <a:lstStyle/>
          <a:p>
            <a:pPr marL="0" indent="0">
              <a:buNone/>
            </a:pPr>
            <a:endParaRPr lang="en-GB" sz="1800" dirty="0"/>
          </a:p>
          <a:p>
            <a:pPr marL="0" indent="0">
              <a:buNone/>
            </a:pPr>
            <a:r>
              <a:rPr lang="en-CA" sz="1800" dirty="0"/>
              <a:t>Buffer Overflow</a:t>
            </a:r>
            <a:r>
              <a:rPr lang="en-GB" sz="1800" dirty="0"/>
              <a:t>:</a:t>
            </a:r>
          </a:p>
          <a:p>
            <a:r>
              <a:rPr lang="en-GB" sz="1800" b="1" dirty="0"/>
              <a:t>Definition:</a:t>
            </a:r>
            <a:r>
              <a:rPr lang="en-GB" sz="1800" dirty="0"/>
              <a:t> Occurs when more data is written to a buffer than it can hold, potentially causing crashes or code execution.</a:t>
            </a:r>
          </a:p>
          <a:p>
            <a:r>
              <a:rPr lang="en-GB" sz="1800" b="1" dirty="0"/>
              <a:t>Prevention:</a:t>
            </a:r>
            <a:r>
              <a:rPr lang="en-GB" sz="1800" dirty="0"/>
              <a:t> Use languages with memory management or carefully check buffer boundaries.</a:t>
            </a:r>
          </a:p>
          <a:p>
            <a:pPr marL="0" indent="0">
              <a:buNone/>
            </a:pPr>
            <a:r>
              <a:rPr lang="en-CA" sz="1800" dirty="0"/>
              <a:t>SQL Injection</a:t>
            </a:r>
            <a:r>
              <a:rPr lang="en-GB" sz="1800" dirty="0"/>
              <a:t>:</a:t>
            </a:r>
          </a:p>
          <a:p>
            <a:r>
              <a:rPr lang="en-GB" sz="1800" b="1" dirty="0"/>
              <a:t>Definition:</a:t>
            </a:r>
            <a:r>
              <a:rPr lang="en-GB" sz="1800" dirty="0"/>
              <a:t> Inserting malicious SQL code into a query to manipulate the database.</a:t>
            </a:r>
          </a:p>
          <a:p>
            <a:r>
              <a:rPr lang="en-GB" sz="1800" b="1" dirty="0"/>
              <a:t>Prevention:</a:t>
            </a:r>
            <a:r>
              <a:rPr lang="en-GB" sz="1800" dirty="0"/>
              <a:t> Use parameterized queries and prepared statements to avoid executing harmful code.</a:t>
            </a:r>
          </a:p>
          <a:p>
            <a:pPr marL="0" indent="0">
              <a:buNone/>
            </a:pPr>
            <a:r>
              <a:rPr lang="en-CA" sz="1800" dirty="0"/>
              <a:t>Cross-Site Scripting (XSS)</a:t>
            </a:r>
            <a:r>
              <a:rPr lang="en-GB" sz="1800" dirty="0"/>
              <a:t>:</a:t>
            </a:r>
          </a:p>
          <a:p>
            <a:r>
              <a:rPr lang="en-GB" sz="1800" b="1" dirty="0"/>
              <a:t>Definition:</a:t>
            </a:r>
            <a:r>
              <a:rPr lang="en-GB" sz="1800" dirty="0"/>
              <a:t> Injecting malicious scripts into web pages viewed by other users.</a:t>
            </a:r>
          </a:p>
          <a:p>
            <a:r>
              <a:rPr lang="en-GB" sz="1800" b="1" dirty="0"/>
              <a:t>Prevention:</a:t>
            </a:r>
            <a:r>
              <a:rPr lang="en-GB" sz="1800" dirty="0"/>
              <a:t> Sanitize and escape user input and use Content Security Policy (CSP) headers.</a:t>
            </a:r>
          </a:p>
          <a:p>
            <a:pPr marL="0" indent="0">
              <a:buNone/>
            </a:pPr>
            <a:r>
              <a:rPr lang="en-CA" sz="1800" dirty="0"/>
              <a:t>Cross-Site Request Forgery (CSRF):</a:t>
            </a:r>
          </a:p>
          <a:p>
            <a:r>
              <a:rPr lang="en-GB" sz="1800" b="1" dirty="0"/>
              <a:t>Definition:</a:t>
            </a:r>
            <a:r>
              <a:rPr lang="en-GB" sz="1800" dirty="0"/>
              <a:t> Tricking a user into performing unwanted actions on a website.</a:t>
            </a:r>
          </a:p>
          <a:p>
            <a:r>
              <a:rPr lang="en-GB" sz="1800" b="1" dirty="0"/>
              <a:t>Prevention:</a:t>
            </a:r>
            <a:r>
              <a:rPr lang="en-GB" sz="1800" dirty="0"/>
              <a:t> Use anti-CSRF tokens, </a:t>
            </a:r>
            <a:r>
              <a:rPr lang="en-GB" sz="1800" dirty="0" err="1"/>
              <a:t>SameSite</a:t>
            </a:r>
            <a:r>
              <a:rPr lang="en-GB" sz="1800" dirty="0"/>
              <a:t> cookies, and require re-authentication for sensitive actions.</a:t>
            </a:r>
            <a:endParaRPr lang="en-CA" sz="1800" dirty="0"/>
          </a:p>
        </p:txBody>
      </p:sp>
      <p:sp>
        <p:nvSpPr>
          <p:cNvPr id="4" name="Slide Number Placeholder 3">
            <a:extLst>
              <a:ext uri="{FF2B5EF4-FFF2-40B4-BE49-F238E27FC236}">
                <a16:creationId xmlns:a16="http://schemas.microsoft.com/office/drawing/2014/main" id="{8580E7CC-3887-5705-11D4-EC49CE17234C}"/>
              </a:ext>
            </a:extLst>
          </p:cNvPr>
          <p:cNvSpPr>
            <a:spLocks noGrp="1"/>
          </p:cNvSpPr>
          <p:nvPr>
            <p:ph type="sldNum" sz="quarter" idx="12"/>
          </p:nvPr>
        </p:nvSpPr>
        <p:spPr>
          <a:xfrm>
            <a:off x="11704320" y="6455431"/>
            <a:ext cx="445913"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3AAB7785-396F-4915-8DFC-F7434CCA128E}" type="slidenum">
              <a:rPr kumimoji="0" lang="en-CA" sz="1100" b="0" i="0" u="none" strike="noStrike" kern="1200" cap="none" spc="0" normalizeH="0" baseline="0" noProof="0">
                <a:ln>
                  <a:noFill/>
                </a:ln>
                <a:solidFill>
                  <a:prstClr val="black">
                    <a:lumMod val="50000"/>
                    <a:lumOff val="50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80</a:t>
            </a:fld>
            <a:endParaRPr kumimoji="0" lang="en-CA" sz="1100" b="0" i="0" u="none" strike="noStrike" kern="1200" cap="none" spc="0" normalizeH="0" baseline="0" noProof="0">
              <a:ln>
                <a:noFill/>
              </a:ln>
              <a:solidFill>
                <a:prstClr val="black">
                  <a:lumMod val="50000"/>
                  <a:lumOff val="50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4681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65289" y="3107531"/>
            <a:ext cx="5661407" cy="455414"/>
          </a:xfrm>
          <a:prstGeom prst="rect">
            <a:avLst/>
          </a:prstGeom>
        </p:spPr>
      </p:pic>
      <p:pic>
        <p:nvPicPr>
          <p:cNvPr id="3" name="object 3"/>
          <p:cNvPicPr/>
          <p:nvPr/>
        </p:nvPicPr>
        <p:blipFill>
          <a:blip r:embed="rId3" cstate="print"/>
          <a:stretch>
            <a:fillRect/>
          </a:stretch>
        </p:blipFill>
        <p:spPr>
          <a:xfrm>
            <a:off x="4077889" y="3634384"/>
            <a:ext cx="4071938" cy="455414"/>
          </a:xfrm>
          <a:prstGeom prst="rect">
            <a:avLst/>
          </a:prstGeom>
        </p:spPr>
      </p:pic>
      <p:sp>
        <p:nvSpPr>
          <p:cNvPr id="4" name="object 4"/>
          <p:cNvSpPr txBox="1">
            <a:spLocks noGrp="1"/>
          </p:cNvSpPr>
          <p:nvPr>
            <p:ph type="title"/>
          </p:nvPr>
        </p:nvSpPr>
        <p:spPr>
          <a:xfrm>
            <a:off x="3264741" y="2982110"/>
            <a:ext cx="5662315" cy="1087638"/>
          </a:xfrm>
          <a:prstGeom prst="rect">
            <a:avLst/>
          </a:prstGeom>
        </p:spPr>
        <p:txBody>
          <a:bodyPr vert="horz" wrap="square" lIns="0" tIns="35719" rIns="0" bIns="0" rtlCol="0">
            <a:spAutoFit/>
          </a:bodyPr>
          <a:lstStyle/>
          <a:p>
            <a:pPr marL="799625" marR="3572" indent="-791142">
              <a:lnSpc>
                <a:spcPts val="4148"/>
              </a:lnSpc>
              <a:spcBef>
                <a:spcPts val="281"/>
              </a:spcBef>
            </a:pPr>
            <a:r>
              <a:rPr sz="3551" dirty="0"/>
              <a:t>Assessing</a:t>
            </a:r>
            <a:r>
              <a:rPr sz="3551" spc="91" dirty="0">
                <a:latin typeface="Times New Roman"/>
                <a:cs typeface="Times New Roman"/>
              </a:rPr>
              <a:t> </a:t>
            </a:r>
            <a:r>
              <a:rPr sz="3551" dirty="0"/>
              <a:t>the</a:t>
            </a:r>
            <a:r>
              <a:rPr sz="3551" spc="95" dirty="0">
                <a:latin typeface="Times New Roman"/>
                <a:cs typeface="Times New Roman"/>
              </a:rPr>
              <a:t> </a:t>
            </a:r>
            <a:r>
              <a:rPr sz="3551" spc="-7" dirty="0"/>
              <a:t>Effectiveness</a:t>
            </a:r>
            <a:r>
              <a:rPr sz="3551" spc="-7" dirty="0">
                <a:latin typeface="Times New Roman"/>
                <a:cs typeface="Times New Roman"/>
              </a:rPr>
              <a:t> </a:t>
            </a:r>
            <a:r>
              <a:rPr sz="3551" dirty="0"/>
              <a:t>of</a:t>
            </a:r>
            <a:r>
              <a:rPr sz="3551" spc="88" dirty="0">
                <a:latin typeface="Times New Roman"/>
                <a:cs typeface="Times New Roman"/>
              </a:rPr>
              <a:t> </a:t>
            </a:r>
            <a:r>
              <a:rPr sz="3551" dirty="0"/>
              <a:t>Software</a:t>
            </a:r>
            <a:r>
              <a:rPr sz="3551" spc="95" dirty="0">
                <a:latin typeface="Times New Roman"/>
                <a:cs typeface="Times New Roman"/>
              </a:rPr>
              <a:t> </a:t>
            </a:r>
            <a:r>
              <a:rPr sz="3551" spc="-7" dirty="0"/>
              <a:t>Security</a:t>
            </a:r>
            <a:endParaRPr sz="3551">
              <a:latin typeface="Times New Roman"/>
              <a:cs typeface="Times New Roman"/>
            </a:endParaRPr>
          </a:p>
        </p:txBody>
      </p:sp>
    </p:spTree>
    <p:extLst>
      <p:ext uri="{BB962C8B-B14F-4D97-AF65-F5344CB8AC3E}">
        <p14:creationId xmlns:p14="http://schemas.microsoft.com/office/powerpoint/2010/main" val="2626597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9571" y="625094"/>
            <a:ext cx="5750733" cy="437553"/>
          </a:xfrm>
          <a:prstGeom prst="rect">
            <a:avLst/>
          </a:prstGeom>
        </p:spPr>
      </p:pic>
      <p:sp>
        <p:nvSpPr>
          <p:cNvPr id="3" name="object 3"/>
          <p:cNvSpPr txBox="1">
            <a:spLocks noGrp="1"/>
          </p:cNvSpPr>
          <p:nvPr>
            <p:ph type="title"/>
          </p:nvPr>
        </p:nvSpPr>
        <p:spPr>
          <a:xfrm>
            <a:off x="1987065" y="147978"/>
            <a:ext cx="7646370" cy="945812"/>
          </a:xfrm>
          <a:prstGeom prst="rect">
            <a:avLst/>
          </a:prstGeom>
        </p:spPr>
        <p:txBody>
          <a:bodyPr vert="horz" wrap="square" lIns="0" tIns="272328" rIns="0" bIns="0" rtlCol="0">
            <a:spAutoFit/>
          </a:bodyPr>
          <a:lstStyle/>
          <a:p>
            <a:pPr marL="1195196">
              <a:spcBef>
                <a:spcPts val="70"/>
              </a:spcBef>
            </a:pPr>
            <a:r>
              <a:rPr sz="4359" dirty="0"/>
              <a:t>Software</a:t>
            </a:r>
            <a:r>
              <a:rPr sz="4359" spc="4" dirty="0">
                <a:latin typeface="Times New Roman"/>
                <a:cs typeface="Times New Roman"/>
              </a:rPr>
              <a:t> </a:t>
            </a:r>
            <a:r>
              <a:rPr sz="4359" spc="-7" dirty="0"/>
              <a:t>Vulnerabilities</a:t>
            </a:r>
            <a:endParaRPr sz="4359">
              <a:latin typeface="Times New Roman"/>
              <a:cs typeface="Times New Roman"/>
            </a:endParaRPr>
          </a:p>
        </p:txBody>
      </p:sp>
      <p:pic>
        <p:nvPicPr>
          <p:cNvPr id="4" name="object 4"/>
          <p:cNvPicPr/>
          <p:nvPr/>
        </p:nvPicPr>
        <p:blipFill>
          <a:blip r:embed="rId3" cstate="print"/>
          <a:stretch>
            <a:fillRect/>
          </a:stretch>
        </p:blipFill>
        <p:spPr>
          <a:xfrm>
            <a:off x="2425900" y="1705556"/>
            <a:ext cx="6447248" cy="392906"/>
          </a:xfrm>
          <a:prstGeom prst="rect">
            <a:avLst/>
          </a:prstGeom>
        </p:spPr>
      </p:pic>
      <p:sp>
        <p:nvSpPr>
          <p:cNvPr id="5" name="object 5"/>
          <p:cNvSpPr txBox="1"/>
          <p:nvPr/>
        </p:nvSpPr>
        <p:spPr>
          <a:xfrm>
            <a:off x="2017984" y="1500077"/>
            <a:ext cx="121444" cy="1052526"/>
          </a:xfrm>
          <a:prstGeom prst="rect">
            <a:avLst/>
          </a:prstGeom>
        </p:spPr>
        <p:txBody>
          <a:bodyPr vert="horz" wrap="square" lIns="0" tIns="170111" rIns="0" bIns="0" rtlCol="0">
            <a:spAutoFit/>
          </a:bodyPr>
          <a:lstStyle/>
          <a:p>
            <a:pPr marL="8929" defTabSz="642915">
              <a:spcBef>
                <a:spcPts val="1339"/>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a:p>
            <a:pPr marL="8929" defTabSz="642915">
              <a:spcBef>
                <a:spcPts val="1273"/>
              </a:spcBef>
            </a:pPr>
            <a:r>
              <a:rPr sz="2320" b="1" kern="0" spc="-35" dirty="0">
                <a:solidFill>
                  <a:srgbClr val="FFFFFF"/>
                </a:solidFill>
                <a:latin typeface="Arial"/>
                <a:cs typeface="Arial"/>
              </a:rPr>
              <a:t>•</a:t>
            </a:r>
            <a:endParaRPr sz="2320" kern="0">
              <a:solidFill>
                <a:sysClr val="windowText" lastClr="000000"/>
              </a:solidFill>
              <a:latin typeface="Arial"/>
              <a:cs typeface="Arial"/>
            </a:endParaRPr>
          </a:p>
        </p:txBody>
      </p:sp>
      <p:sp>
        <p:nvSpPr>
          <p:cNvPr id="8" name="object 8"/>
          <p:cNvSpPr txBox="1">
            <a:spLocks noGrp="1"/>
          </p:cNvSpPr>
          <p:nvPr>
            <p:ph type="body" idx="1"/>
          </p:nvPr>
        </p:nvSpPr>
        <p:spPr>
          <a:xfrm>
            <a:off x="2391990" y="1570906"/>
            <a:ext cx="7112902" cy="2479205"/>
          </a:xfrm>
          <a:prstGeom prst="rect">
            <a:avLst/>
          </a:prstGeom>
        </p:spPr>
        <p:txBody>
          <a:bodyPr vert="horz" wrap="square" lIns="0" tIns="42863" rIns="0" bIns="0" rtlCol="0">
            <a:spAutoFit/>
          </a:bodyPr>
          <a:lstStyle/>
          <a:p>
            <a:pPr marL="8929" marR="3572">
              <a:lnSpc>
                <a:spcPct val="102000"/>
              </a:lnSpc>
              <a:spcBef>
                <a:spcPts val="337"/>
              </a:spcBef>
            </a:pPr>
            <a:r>
              <a:rPr spc="-21" dirty="0"/>
              <a:t>15-</a:t>
            </a:r>
            <a:r>
              <a:rPr dirty="0"/>
              <a:t>50</a:t>
            </a:r>
            <a:r>
              <a:rPr b="0" spc="39" dirty="0">
                <a:latin typeface="Times New Roman"/>
                <a:cs typeface="Times New Roman"/>
              </a:rPr>
              <a:t> </a:t>
            </a:r>
            <a:r>
              <a:rPr dirty="0"/>
              <a:t>errors</a:t>
            </a:r>
            <a:r>
              <a:rPr b="0" spc="42" dirty="0">
                <a:latin typeface="Times New Roman"/>
                <a:cs typeface="Times New Roman"/>
              </a:rPr>
              <a:t> </a:t>
            </a:r>
            <a:r>
              <a:rPr dirty="0"/>
              <a:t>per</a:t>
            </a:r>
            <a:r>
              <a:rPr b="0" spc="39" dirty="0">
                <a:latin typeface="Times New Roman"/>
                <a:cs typeface="Times New Roman"/>
              </a:rPr>
              <a:t> </a:t>
            </a:r>
            <a:r>
              <a:rPr dirty="0"/>
              <a:t>1000</a:t>
            </a:r>
            <a:r>
              <a:rPr b="0" spc="42" dirty="0">
                <a:latin typeface="Times New Roman"/>
                <a:cs typeface="Times New Roman"/>
              </a:rPr>
              <a:t> </a:t>
            </a:r>
            <a:r>
              <a:rPr dirty="0"/>
              <a:t>lines</a:t>
            </a:r>
            <a:r>
              <a:rPr b="0" spc="42" dirty="0">
                <a:latin typeface="Times New Roman"/>
                <a:cs typeface="Times New Roman"/>
              </a:rPr>
              <a:t> </a:t>
            </a:r>
            <a:r>
              <a:rPr dirty="0"/>
              <a:t>of</a:t>
            </a:r>
            <a:r>
              <a:rPr b="0" spc="39" dirty="0">
                <a:latin typeface="Times New Roman"/>
                <a:cs typeface="Times New Roman"/>
              </a:rPr>
              <a:t> </a:t>
            </a:r>
            <a:r>
              <a:rPr spc="-14" dirty="0"/>
              <a:t>code</a:t>
            </a:r>
            <a:endParaRPr lang="en-GB" spc="-14" dirty="0"/>
          </a:p>
          <a:p>
            <a:pPr marL="8929" marR="3572">
              <a:lnSpc>
                <a:spcPct val="102000"/>
              </a:lnSpc>
              <a:spcBef>
                <a:spcPts val="337"/>
              </a:spcBef>
            </a:pPr>
            <a:r>
              <a:rPr lang="en-GB" dirty="0"/>
              <a:t>Windows 11 contains </a:t>
            </a:r>
            <a:r>
              <a:rPr lang="en-GB" b="1" dirty="0"/>
              <a:t>well over 50 million lines of code</a:t>
            </a:r>
            <a:r>
              <a:rPr lang="en-GB" dirty="0"/>
              <a:t>. This number is likely to increase with updates and new features.</a:t>
            </a:r>
            <a:endParaRPr spc="-14" dirty="0"/>
          </a:p>
        </p:txBody>
      </p:sp>
    </p:spTree>
    <p:extLst>
      <p:ext uri="{BB962C8B-B14F-4D97-AF65-F5344CB8AC3E}">
        <p14:creationId xmlns:p14="http://schemas.microsoft.com/office/powerpoint/2010/main" val="30471465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0C61175-1EAD-BAD0-DE4D-E2C79E889D01}"/>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Static and Dynamic Code Analysis Tools</a:t>
            </a:r>
            <a:endParaRPr lang="en-CA" sz="4000" dirty="0">
              <a:solidFill>
                <a:srgbClr val="FFFFFF"/>
              </a:solidFill>
            </a:endParaRPr>
          </a:p>
        </p:txBody>
      </p:sp>
      <p:sp>
        <p:nvSpPr>
          <p:cNvPr id="3" name="Content Placeholder 2">
            <a:extLst>
              <a:ext uri="{FF2B5EF4-FFF2-40B4-BE49-F238E27FC236}">
                <a16:creationId xmlns:a16="http://schemas.microsoft.com/office/drawing/2014/main" id="{58C61A78-92B3-8AFC-E53A-DB7CF8D2B33B}"/>
              </a:ext>
            </a:extLst>
          </p:cNvPr>
          <p:cNvSpPr>
            <a:spLocks noGrp="1"/>
          </p:cNvSpPr>
          <p:nvPr>
            <p:ph idx="1"/>
          </p:nvPr>
        </p:nvSpPr>
        <p:spPr>
          <a:xfrm>
            <a:off x="1371599" y="2318197"/>
            <a:ext cx="9724031" cy="3683358"/>
          </a:xfrm>
        </p:spPr>
        <p:txBody>
          <a:bodyPr anchor="ctr">
            <a:normAutofit/>
          </a:bodyPr>
          <a:lstStyle/>
          <a:p>
            <a:pPr marL="0" indent="0">
              <a:buNone/>
            </a:pPr>
            <a:r>
              <a:rPr lang="en-CA" sz="1400" dirty="0"/>
              <a:t>Static Code Analysis</a:t>
            </a:r>
            <a:r>
              <a:rPr lang="en-GB" sz="1400" dirty="0"/>
              <a:t>:</a:t>
            </a:r>
          </a:p>
          <a:p>
            <a:r>
              <a:rPr lang="en-GB" sz="1400" b="1" dirty="0"/>
              <a:t>Definition:</a:t>
            </a:r>
            <a:r>
              <a:rPr lang="en-GB" sz="1400" dirty="0"/>
              <a:t> </a:t>
            </a:r>
            <a:r>
              <a:rPr lang="en-GB" sz="1400" dirty="0" err="1"/>
              <a:t>Analyzes</a:t>
            </a:r>
            <a:r>
              <a:rPr lang="en-GB" sz="1400" dirty="0"/>
              <a:t> source code without executing it to identify vulnerabilities, code smells, and coding standard adherence.</a:t>
            </a:r>
          </a:p>
          <a:p>
            <a:r>
              <a:rPr lang="en-CA" sz="1400" b="1" dirty="0"/>
              <a:t>Examples tools:</a:t>
            </a:r>
            <a:r>
              <a:rPr lang="en-CA" sz="1400" dirty="0"/>
              <a:t> SonarQube, </a:t>
            </a:r>
            <a:r>
              <a:rPr lang="en-CA" sz="1400" dirty="0" err="1"/>
              <a:t>Checkmarx</a:t>
            </a:r>
            <a:r>
              <a:rPr lang="en-CA" sz="1400" dirty="0"/>
              <a:t>, Fortify.</a:t>
            </a:r>
            <a:endParaRPr lang="en-GB" sz="1400" dirty="0"/>
          </a:p>
          <a:p>
            <a:pPr marL="0" indent="0">
              <a:buNone/>
            </a:pPr>
            <a:r>
              <a:rPr lang="en-CA" sz="1400" dirty="0"/>
              <a:t>Dynamic Code Analysis</a:t>
            </a:r>
            <a:r>
              <a:rPr lang="en-GB" sz="1400" dirty="0"/>
              <a:t>:</a:t>
            </a:r>
          </a:p>
          <a:p>
            <a:r>
              <a:rPr lang="en-GB" sz="1400" b="1" dirty="0"/>
              <a:t>Definition:</a:t>
            </a:r>
            <a:r>
              <a:rPr lang="en-GB" sz="1400" dirty="0"/>
              <a:t> Tests software during runtime to detect vulnerabilities that static analysis might miss.</a:t>
            </a:r>
          </a:p>
          <a:p>
            <a:r>
              <a:rPr lang="en-CA" sz="1400" b="1" dirty="0"/>
              <a:t>Examples tools:</a:t>
            </a:r>
            <a:r>
              <a:rPr lang="en-CA" sz="1400" dirty="0"/>
              <a:t> OWASP ZAP, Burp Suite, </a:t>
            </a:r>
            <a:r>
              <a:rPr lang="en-CA" sz="1400" dirty="0" err="1"/>
              <a:t>WebInspect</a:t>
            </a:r>
            <a:r>
              <a:rPr lang="en-CA" sz="1400" dirty="0"/>
              <a:t>.</a:t>
            </a:r>
            <a:endParaRPr lang="en-GB" sz="1400" dirty="0"/>
          </a:p>
          <a:p>
            <a:pPr marL="0" indent="0">
              <a:buNone/>
            </a:pPr>
            <a:r>
              <a:rPr lang="en-GB" sz="1400" dirty="0"/>
              <a:t>Advantages of Code Analysis Tools:</a:t>
            </a:r>
          </a:p>
          <a:p>
            <a:r>
              <a:rPr lang="en-GB" sz="1400" b="1" dirty="0"/>
              <a:t>Early Detection:</a:t>
            </a:r>
            <a:r>
              <a:rPr lang="en-GB" sz="1400" dirty="0"/>
              <a:t> Identify vulnerabilities before deployment, reducing exploitation risks.</a:t>
            </a:r>
          </a:p>
          <a:p>
            <a:r>
              <a:rPr lang="en-GB" sz="1400" b="1" dirty="0"/>
              <a:t>Automated Scanning:</a:t>
            </a:r>
            <a:r>
              <a:rPr lang="en-GB" sz="1400" dirty="0"/>
              <a:t> Integrate tools into the development lifecycle for continuous security.</a:t>
            </a:r>
          </a:p>
          <a:p>
            <a:r>
              <a:rPr lang="en-GB" sz="1400" b="1" dirty="0"/>
              <a:t>Compliance:</a:t>
            </a:r>
            <a:r>
              <a:rPr lang="en-GB" sz="1400" dirty="0"/>
              <a:t> Ensure software meets industry security standards and regulations.</a:t>
            </a:r>
            <a:endParaRPr lang="en-CA" sz="1400" dirty="0"/>
          </a:p>
        </p:txBody>
      </p:sp>
      <p:sp>
        <p:nvSpPr>
          <p:cNvPr id="4" name="Slide Number Placeholder 3">
            <a:extLst>
              <a:ext uri="{FF2B5EF4-FFF2-40B4-BE49-F238E27FC236}">
                <a16:creationId xmlns:a16="http://schemas.microsoft.com/office/drawing/2014/main" id="{A2CE8158-A87B-4194-B5EA-185CF0B2A7B8}"/>
              </a:ext>
            </a:extLst>
          </p:cNvPr>
          <p:cNvSpPr>
            <a:spLocks noGrp="1"/>
          </p:cNvSpPr>
          <p:nvPr>
            <p:ph type="sldNum" sz="quarter" idx="12"/>
          </p:nvPr>
        </p:nvSpPr>
        <p:spPr>
          <a:xfrm>
            <a:off x="11704320" y="6455431"/>
            <a:ext cx="445913"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3AAB7785-396F-4915-8DFC-F7434CCA128E}" type="slidenum">
              <a:rPr kumimoji="0" lang="en-CA" sz="1100" b="0" i="0" u="none" strike="noStrike" kern="1200" cap="none" spc="0" normalizeH="0" baseline="0" noProof="0">
                <a:ln>
                  <a:noFill/>
                </a:ln>
                <a:solidFill>
                  <a:prstClr val="black">
                    <a:lumMod val="50000"/>
                    <a:lumOff val="50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83</a:t>
            </a:fld>
            <a:endParaRPr kumimoji="0" lang="en-CA" sz="1100" b="0" i="0" u="none" strike="noStrike" kern="1200" cap="none" spc="0" normalizeH="0" baseline="0" noProof="0">
              <a:ln>
                <a:noFill/>
              </a:ln>
              <a:solidFill>
                <a:prstClr val="black">
                  <a:lumMod val="50000"/>
                  <a:lumOff val="50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38678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8709" y="669727"/>
            <a:ext cx="8081381" cy="455414"/>
          </a:xfrm>
          <a:prstGeom prst="rect">
            <a:avLst/>
          </a:prstGeom>
        </p:spPr>
      </p:pic>
      <p:sp>
        <p:nvSpPr>
          <p:cNvPr id="3" name="object 3"/>
          <p:cNvSpPr txBox="1">
            <a:spLocks noGrp="1"/>
          </p:cNvSpPr>
          <p:nvPr>
            <p:ph type="title"/>
          </p:nvPr>
        </p:nvSpPr>
        <p:spPr>
          <a:xfrm>
            <a:off x="1987064" y="147978"/>
            <a:ext cx="8452335" cy="895266"/>
          </a:xfrm>
          <a:prstGeom prst="rect">
            <a:avLst/>
          </a:prstGeom>
        </p:spPr>
        <p:txBody>
          <a:bodyPr vert="horz" wrap="square" lIns="0" tIns="345461" rIns="0" bIns="0" rtlCol="0">
            <a:spAutoFit/>
          </a:bodyPr>
          <a:lstStyle/>
          <a:p>
            <a:pPr marL="32592">
              <a:spcBef>
                <a:spcPts val="91"/>
              </a:spcBef>
            </a:pPr>
            <a:r>
              <a:rPr sz="3551" dirty="0"/>
              <a:t>OWASP</a:t>
            </a:r>
            <a:r>
              <a:rPr sz="3551" spc="-14" dirty="0">
                <a:latin typeface="Times New Roman"/>
                <a:cs typeface="Times New Roman"/>
              </a:rPr>
              <a:t> </a:t>
            </a:r>
            <a:r>
              <a:rPr sz="3551" dirty="0"/>
              <a:t>Enterprise</a:t>
            </a:r>
            <a:r>
              <a:rPr sz="3551" spc="60" dirty="0">
                <a:latin typeface="Times New Roman"/>
                <a:cs typeface="Times New Roman"/>
              </a:rPr>
              <a:t> </a:t>
            </a:r>
            <a:r>
              <a:rPr sz="3551" dirty="0"/>
              <a:t>Security</a:t>
            </a:r>
            <a:r>
              <a:rPr sz="3551" spc="-134" dirty="0">
                <a:latin typeface="Times New Roman"/>
                <a:cs typeface="Times New Roman"/>
              </a:rPr>
              <a:t> </a:t>
            </a:r>
            <a:r>
              <a:rPr sz="3551" dirty="0"/>
              <a:t>API</a:t>
            </a:r>
            <a:r>
              <a:rPr sz="3551" spc="-4" dirty="0">
                <a:latin typeface="Times New Roman"/>
                <a:cs typeface="Times New Roman"/>
              </a:rPr>
              <a:t> </a:t>
            </a:r>
            <a:r>
              <a:rPr sz="3551" spc="-355" dirty="0"/>
              <a:t>T</a:t>
            </a:r>
            <a:r>
              <a:rPr sz="3551" spc="42" dirty="0"/>
              <a:t>ool</a:t>
            </a:r>
            <a:r>
              <a:rPr sz="3551" spc="39" dirty="0"/>
              <a:t>k</a:t>
            </a:r>
            <a:r>
              <a:rPr sz="3551" spc="42" dirty="0"/>
              <a:t>i</a:t>
            </a:r>
            <a:r>
              <a:rPr sz="3551" spc="39" dirty="0"/>
              <a:t>t</a:t>
            </a:r>
            <a:r>
              <a:rPr sz="3551" spc="42" dirty="0"/>
              <a:t>s</a:t>
            </a:r>
            <a:endParaRPr sz="3551" dirty="0">
              <a:latin typeface="Times New Roman"/>
              <a:cs typeface="Times New Roman"/>
            </a:endParaRPr>
          </a:p>
        </p:txBody>
      </p:sp>
      <p:pic>
        <p:nvPicPr>
          <p:cNvPr id="4" name="object 4"/>
          <p:cNvPicPr/>
          <p:nvPr/>
        </p:nvPicPr>
        <p:blipFill>
          <a:blip r:embed="rId3" cstate="print"/>
          <a:stretch>
            <a:fillRect/>
          </a:stretch>
        </p:blipFill>
        <p:spPr>
          <a:xfrm>
            <a:off x="2952749" y="1803782"/>
            <a:ext cx="6286514" cy="4759538"/>
          </a:xfrm>
          <a:prstGeom prst="rect">
            <a:avLst/>
          </a:prstGeom>
        </p:spPr>
      </p:pic>
      <p:sp>
        <p:nvSpPr>
          <p:cNvPr id="5" name="Rectangle 4">
            <a:extLst>
              <a:ext uri="{FF2B5EF4-FFF2-40B4-BE49-F238E27FC236}">
                <a16:creationId xmlns:a16="http://schemas.microsoft.com/office/drawing/2014/main" id="{21BBF71F-D118-5C62-F611-64B252CFBD61}"/>
              </a:ext>
            </a:extLst>
          </p:cNvPr>
          <p:cNvSpPr/>
          <p:nvPr/>
        </p:nvSpPr>
        <p:spPr>
          <a:xfrm>
            <a:off x="7010400" y="2133600"/>
            <a:ext cx="10668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6" name="Rectangle 5">
            <a:extLst>
              <a:ext uri="{FF2B5EF4-FFF2-40B4-BE49-F238E27FC236}">
                <a16:creationId xmlns:a16="http://schemas.microsoft.com/office/drawing/2014/main" id="{89ED763C-CA77-5267-0D4E-37ED2C1FE058}"/>
              </a:ext>
            </a:extLst>
          </p:cNvPr>
          <p:cNvSpPr/>
          <p:nvPr/>
        </p:nvSpPr>
        <p:spPr>
          <a:xfrm>
            <a:off x="7772400" y="5943600"/>
            <a:ext cx="10668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Tree>
    <p:extLst>
      <p:ext uri="{BB962C8B-B14F-4D97-AF65-F5344CB8AC3E}">
        <p14:creationId xmlns:p14="http://schemas.microsoft.com/office/powerpoint/2010/main" val="2079510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8C69BFB2-4AEF-24D3-DFE8-855245372103}"/>
              </a:ext>
            </a:extLst>
          </p:cNvPr>
          <p:cNvSpPr/>
          <p:nvPr/>
        </p:nvSpPr>
        <p:spPr>
          <a:xfrm>
            <a:off x="102108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43712"/>
            <a:ext cx="10906125" cy="6114415"/>
            <a:chOff x="643127" y="743712"/>
            <a:chExt cx="10906125" cy="6114415"/>
          </a:xfrm>
        </p:grpSpPr>
        <p:pic>
          <p:nvPicPr>
            <p:cNvPr id="3" name="object 3"/>
            <p:cNvPicPr/>
            <p:nvPr/>
          </p:nvPicPr>
          <p:blipFill>
            <a:blip r:embed="rId2" cstate="print"/>
            <a:stretch>
              <a:fillRect/>
            </a:stretch>
          </p:blipFill>
          <p:spPr>
            <a:xfrm>
              <a:off x="643127" y="743712"/>
              <a:ext cx="10905743" cy="5370575"/>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C9A4B864-CFCF-1679-E05D-D86469DC6755}"/>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812292"/>
            <a:ext cx="10905743" cy="5233415"/>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A111FB05-738D-7E9D-5AC4-0118BD7B761F}"/>
              </a:ext>
            </a:extLst>
          </p:cNvPr>
          <p:cNvSpPr/>
          <p:nvPr/>
        </p:nvSpPr>
        <p:spPr>
          <a:xfrm>
            <a:off x="10210800" y="812292"/>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D82AA12F-DCB9-EC1D-8A1C-7D318CE79559}"/>
              </a:ext>
            </a:extLst>
          </p:cNvPr>
          <p:cNvSpPr/>
          <p:nvPr/>
        </p:nvSpPr>
        <p:spPr>
          <a:xfrm>
            <a:off x="102108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41152" y="0"/>
            <a:ext cx="1451610" cy="1869439"/>
          </a:xfrm>
          <a:custGeom>
            <a:avLst/>
            <a:gdLst/>
            <a:ahLst/>
            <a:cxnLst/>
            <a:rect l="l" t="t" r="r" b="b"/>
            <a:pathLst>
              <a:path w="1451609" h="1869439">
                <a:moveTo>
                  <a:pt x="1451330" y="0"/>
                </a:moveTo>
                <a:lnTo>
                  <a:pt x="541870" y="0"/>
                </a:lnTo>
                <a:lnTo>
                  <a:pt x="0" y="541883"/>
                </a:lnTo>
                <a:lnTo>
                  <a:pt x="773785" y="1315681"/>
                </a:lnTo>
                <a:lnTo>
                  <a:pt x="563880" y="1525524"/>
                </a:lnTo>
                <a:lnTo>
                  <a:pt x="907262" y="1868932"/>
                </a:lnTo>
                <a:lnTo>
                  <a:pt x="1117155" y="1659064"/>
                </a:lnTo>
                <a:lnTo>
                  <a:pt x="1327035" y="1868932"/>
                </a:lnTo>
                <a:lnTo>
                  <a:pt x="1451330" y="1744599"/>
                </a:lnTo>
                <a:lnTo>
                  <a:pt x="1451330" y="0"/>
                </a:lnTo>
                <a:close/>
              </a:path>
            </a:pathLst>
          </a:custGeom>
          <a:solidFill>
            <a:srgbClr val="4471C4">
              <a:alpha val="29803"/>
            </a:srgbClr>
          </a:solidFill>
        </p:spPr>
        <p:txBody>
          <a:bodyPr wrap="square" lIns="0" tIns="0" rIns="0" bIns="0" rtlCol="0"/>
          <a:lstStyle/>
          <a:p>
            <a:endParaRPr/>
          </a:p>
        </p:txBody>
      </p:sp>
      <p:grpSp>
        <p:nvGrpSpPr>
          <p:cNvPr id="3" name="object 3"/>
          <p:cNvGrpSpPr/>
          <p:nvPr/>
        </p:nvGrpSpPr>
        <p:grpSpPr>
          <a:xfrm>
            <a:off x="643127" y="743712"/>
            <a:ext cx="10906125" cy="6114415"/>
            <a:chOff x="643127" y="743712"/>
            <a:chExt cx="10906125" cy="6114415"/>
          </a:xfrm>
        </p:grpSpPr>
        <p:sp>
          <p:nvSpPr>
            <p:cNvPr id="4" name="object 4"/>
            <p:cNvSpPr/>
            <p:nvPr/>
          </p:nvSpPr>
          <p:spPr>
            <a:xfrm>
              <a:off x="1344168" y="5721095"/>
              <a:ext cx="2261870" cy="1137285"/>
            </a:xfrm>
            <a:custGeom>
              <a:avLst/>
              <a:gdLst/>
              <a:ahLst/>
              <a:cxnLst/>
              <a:rect l="l" t="t" r="r" b="b"/>
              <a:pathLst>
                <a:path w="2261870" h="1137284">
                  <a:moveTo>
                    <a:pt x="2261616" y="1136904"/>
                  </a:moveTo>
                  <a:lnTo>
                    <a:pt x="1966810" y="840524"/>
                  </a:lnTo>
                  <a:lnTo>
                    <a:pt x="2172081" y="635254"/>
                  </a:lnTo>
                  <a:lnTo>
                    <a:pt x="1715757" y="178917"/>
                  </a:lnTo>
                  <a:lnTo>
                    <a:pt x="1511681" y="382943"/>
                  </a:lnTo>
                  <a:lnTo>
                    <a:pt x="1130808" y="0"/>
                  </a:lnTo>
                  <a:lnTo>
                    <a:pt x="0" y="1136904"/>
                  </a:lnTo>
                  <a:lnTo>
                    <a:pt x="2261616" y="1136904"/>
                  </a:lnTo>
                  <a:close/>
                </a:path>
              </a:pathLst>
            </a:custGeom>
            <a:solidFill>
              <a:srgbClr val="FFC000">
                <a:alpha val="29803"/>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643127" y="743712"/>
              <a:ext cx="10905743" cy="5370575"/>
            </a:xfrm>
            <a:prstGeom prst="rect">
              <a:avLst/>
            </a:prstGeom>
          </p:spPr>
        </p:pic>
      </p:grpSp>
      <p:sp>
        <p:nvSpPr>
          <p:cNvPr id="6" name="Rectangle 5">
            <a:extLst>
              <a:ext uri="{FF2B5EF4-FFF2-40B4-BE49-F238E27FC236}">
                <a16:creationId xmlns:a16="http://schemas.microsoft.com/office/drawing/2014/main" id="{DD22626C-86EA-51D5-F166-9CE7DC35DE54}"/>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9571" y="3321844"/>
            <a:ext cx="5777522" cy="553642"/>
          </a:xfrm>
          <a:prstGeom prst="rect">
            <a:avLst/>
          </a:prstGeom>
        </p:spPr>
      </p:pic>
      <p:sp>
        <p:nvSpPr>
          <p:cNvPr id="3" name="object 3"/>
          <p:cNvSpPr txBox="1">
            <a:spLocks noGrp="1"/>
          </p:cNvSpPr>
          <p:nvPr>
            <p:ph type="title"/>
          </p:nvPr>
        </p:nvSpPr>
        <p:spPr>
          <a:xfrm>
            <a:off x="3179240" y="3170625"/>
            <a:ext cx="5833318" cy="679842"/>
          </a:xfrm>
          <a:prstGeom prst="rect">
            <a:avLst/>
          </a:prstGeom>
        </p:spPr>
        <p:txBody>
          <a:bodyPr vert="horz" wrap="square" lIns="0" tIns="8930" rIns="0" bIns="0" rtlCol="0">
            <a:spAutoFit/>
          </a:bodyPr>
          <a:lstStyle/>
          <a:p>
            <a:pPr marL="8929">
              <a:spcBef>
                <a:spcPts val="70"/>
              </a:spcBef>
            </a:pPr>
            <a:r>
              <a:rPr sz="4359" dirty="0"/>
              <a:t>Programming</a:t>
            </a:r>
            <a:r>
              <a:rPr sz="4359" spc="-46" dirty="0">
                <a:latin typeface="Times New Roman"/>
                <a:cs typeface="Times New Roman"/>
              </a:rPr>
              <a:t> </a:t>
            </a:r>
            <a:r>
              <a:rPr sz="4359" spc="-7" dirty="0"/>
              <a:t>Concepts</a:t>
            </a:r>
            <a:endParaRPr sz="4359">
              <a:latin typeface="Times New Roman"/>
              <a:cs typeface="Times New Roman"/>
            </a:endParaRPr>
          </a:p>
        </p:txBody>
      </p:sp>
    </p:spTree>
    <p:extLst>
      <p:ext uri="{BB962C8B-B14F-4D97-AF65-F5344CB8AC3E}">
        <p14:creationId xmlns:p14="http://schemas.microsoft.com/office/powerpoint/2010/main" val="26804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F033A11C-4557-03B7-4E57-1FE5C954EE5B}"/>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5380F08C-FD96-4297-41B7-91409B323DDD}"/>
              </a:ext>
            </a:extLst>
          </p:cNvPr>
          <p:cNvSpPr/>
          <p:nvPr/>
        </p:nvSpPr>
        <p:spPr>
          <a:xfrm>
            <a:off x="10210800" y="79857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43127" y="853440"/>
            <a:ext cx="10905743" cy="5151119"/>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E2D33AE1-6AA7-C465-FF01-BF98A17644AC}"/>
              </a:ext>
            </a:extLst>
          </p:cNvPr>
          <p:cNvSpPr/>
          <p:nvPr/>
        </p:nvSpPr>
        <p:spPr>
          <a:xfrm>
            <a:off x="10210800" y="85344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43127" y="798576"/>
            <a:ext cx="10905743" cy="5260847"/>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DC0E762C-2877-1840-B444-5E0E1F4F96C8}"/>
              </a:ext>
            </a:extLst>
          </p:cNvPr>
          <p:cNvSpPr/>
          <p:nvPr/>
        </p:nvSpPr>
        <p:spPr>
          <a:xfrm>
            <a:off x="10210800" y="798576"/>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1424940"/>
            <a:ext cx="10905743" cy="4008119"/>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84860"/>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6728F59E-2053-1B41-5162-ABA36E2021C3}"/>
              </a:ext>
            </a:extLst>
          </p:cNvPr>
          <p:cNvSpPr/>
          <p:nvPr/>
        </p:nvSpPr>
        <p:spPr>
          <a:xfrm>
            <a:off x="10210800" y="7620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057400" y="864126"/>
            <a:ext cx="8305800" cy="1163261"/>
          </a:xfrm>
          <a:prstGeom prst="rect">
            <a:avLst/>
          </a:prstGeom>
        </p:spPr>
        <p:txBody>
          <a:bodyPr vert="horz" wrap="square" lIns="0" tIns="110611" rIns="0" bIns="0" rtlCol="0">
            <a:spAutoFit/>
          </a:bodyPr>
          <a:lstStyle/>
          <a:p>
            <a:pPr marL="2386821" marR="3572" indent="-1968480">
              <a:lnSpc>
                <a:spcPts val="4148"/>
              </a:lnSpc>
              <a:spcBef>
                <a:spcPts val="281"/>
              </a:spcBef>
            </a:pPr>
            <a:r>
              <a:rPr sz="3551" dirty="0"/>
              <a:t>Security</a:t>
            </a:r>
            <a:r>
              <a:rPr sz="3551" spc="88" dirty="0">
                <a:latin typeface="Times New Roman"/>
                <a:cs typeface="Times New Roman"/>
              </a:rPr>
              <a:t> </a:t>
            </a:r>
            <a:r>
              <a:rPr sz="3551" dirty="0"/>
              <a:t>of</a:t>
            </a:r>
            <a:r>
              <a:rPr sz="3551" spc="-102" dirty="0">
                <a:latin typeface="Times New Roman"/>
                <a:cs typeface="Times New Roman"/>
              </a:rPr>
              <a:t> </a:t>
            </a:r>
            <a:r>
              <a:rPr sz="3551" dirty="0"/>
              <a:t>Application</a:t>
            </a:r>
            <a:r>
              <a:rPr sz="3551" spc="98" dirty="0">
                <a:latin typeface="Times New Roman"/>
                <a:cs typeface="Times New Roman"/>
              </a:rPr>
              <a:t> </a:t>
            </a:r>
            <a:r>
              <a:rPr sz="3551" spc="-7" dirty="0"/>
              <a:t>Programming</a:t>
            </a:r>
            <a:r>
              <a:rPr sz="3551" spc="-7" dirty="0">
                <a:latin typeface="Times New Roman"/>
                <a:cs typeface="Times New Roman"/>
              </a:rPr>
              <a:t> </a:t>
            </a:r>
            <a:r>
              <a:rPr sz="3551" dirty="0"/>
              <a:t>Interfaces</a:t>
            </a:r>
            <a:r>
              <a:rPr sz="3551" spc="80" dirty="0">
                <a:latin typeface="Times New Roman"/>
                <a:cs typeface="Times New Roman"/>
              </a:rPr>
              <a:t> </a:t>
            </a:r>
            <a:r>
              <a:rPr sz="3551" spc="-7" dirty="0"/>
              <a:t>(APIs)</a:t>
            </a:r>
            <a:endParaRPr sz="3551" dirty="0">
              <a:latin typeface="Times New Roman"/>
              <a:cs typeface="Times New Roman"/>
            </a:endParaRPr>
          </a:p>
        </p:txBody>
      </p:sp>
      <p:sp>
        <p:nvSpPr>
          <p:cNvPr id="11" name="object 11"/>
          <p:cNvSpPr txBox="1">
            <a:spLocks noGrp="1"/>
          </p:cNvSpPr>
          <p:nvPr>
            <p:ph type="body" idx="1"/>
          </p:nvPr>
        </p:nvSpPr>
        <p:spPr>
          <a:xfrm>
            <a:off x="2514600" y="2819400"/>
            <a:ext cx="7874655" cy="1948579"/>
          </a:xfrm>
          <a:prstGeom prst="rect">
            <a:avLst/>
          </a:prstGeom>
        </p:spPr>
        <p:txBody>
          <a:bodyPr vert="horz" wrap="square" lIns="0" tIns="88234" rIns="0" bIns="0" rtlCol="0">
            <a:spAutoFit/>
          </a:bodyPr>
          <a:lstStyle/>
          <a:p>
            <a:pPr marL="8929" marR="3572">
              <a:lnSpc>
                <a:spcPts val="3516"/>
              </a:lnSpc>
              <a:spcBef>
                <a:spcPts val="352"/>
              </a:spcBef>
            </a:pPr>
            <a:r>
              <a:rPr dirty="0"/>
              <a:t>API</a:t>
            </a:r>
            <a:r>
              <a:rPr b="0" spc="35" dirty="0">
                <a:latin typeface="Times New Roman"/>
                <a:cs typeface="Times New Roman"/>
              </a:rPr>
              <a:t> </a:t>
            </a:r>
            <a:r>
              <a:rPr dirty="0"/>
              <a:t>allows</a:t>
            </a:r>
            <a:r>
              <a:rPr b="0" spc="35" dirty="0">
                <a:latin typeface="Times New Roman"/>
                <a:cs typeface="Times New Roman"/>
              </a:rPr>
              <a:t> </a:t>
            </a:r>
            <a:r>
              <a:rPr dirty="0"/>
              <a:t>apps</a:t>
            </a:r>
            <a:r>
              <a:rPr b="0" spc="39" dirty="0">
                <a:latin typeface="Times New Roman"/>
                <a:cs typeface="Times New Roman"/>
              </a:rPr>
              <a:t> </a:t>
            </a:r>
            <a:r>
              <a:rPr dirty="0"/>
              <a:t>to</a:t>
            </a:r>
            <a:r>
              <a:rPr b="0" spc="35" dirty="0">
                <a:latin typeface="Times New Roman"/>
                <a:cs typeface="Times New Roman"/>
              </a:rPr>
              <a:t> </a:t>
            </a:r>
            <a:r>
              <a:rPr dirty="0"/>
              <a:t>use</a:t>
            </a:r>
            <a:r>
              <a:rPr b="0" spc="39" dirty="0">
                <a:latin typeface="Times New Roman"/>
                <a:cs typeface="Times New Roman"/>
              </a:rPr>
              <a:t> </a:t>
            </a:r>
            <a:r>
              <a:rPr dirty="0"/>
              <a:t>a</a:t>
            </a:r>
            <a:r>
              <a:rPr b="0" spc="35" dirty="0">
                <a:latin typeface="Times New Roman"/>
                <a:cs typeface="Times New Roman"/>
              </a:rPr>
              <a:t> </a:t>
            </a:r>
            <a:r>
              <a:rPr dirty="0"/>
              <a:t>service,</a:t>
            </a:r>
            <a:r>
              <a:rPr b="0" spc="35" dirty="0">
                <a:latin typeface="Times New Roman"/>
                <a:cs typeface="Times New Roman"/>
              </a:rPr>
              <a:t> </a:t>
            </a:r>
            <a:r>
              <a:rPr spc="-14" dirty="0"/>
              <a:t>like</a:t>
            </a:r>
            <a:r>
              <a:rPr b="0" spc="-14" dirty="0">
                <a:latin typeface="Times New Roman"/>
                <a:cs typeface="Times New Roman"/>
              </a:rPr>
              <a:t> </a:t>
            </a:r>
            <a:r>
              <a:rPr spc="-7" dirty="0"/>
              <a:t>Facebook</a:t>
            </a:r>
          </a:p>
          <a:p>
            <a:pPr marL="8929" marR="1504152">
              <a:lnSpc>
                <a:spcPts val="3516"/>
              </a:lnSpc>
              <a:spcBef>
                <a:spcPts val="524"/>
              </a:spcBef>
            </a:pPr>
            <a:r>
              <a:rPr dirty="0"/>
              <a:t>API</a:t>
            </a:r>
            <a:r>
              <a:rPr b="0" spc="35" dirty="0">
                <a:latin typeface="Times New Roman"/>
                <a:cs typeface="Times New Roman"/>
              </a:rPr>
              <a:t> </a:t>
            </a:r>
            <a:r>
              <a:rPr dirty="0"/>
              <a:t>exploits</a:t>
            </a:r>
            <a:r>
              <a:rPr b="0" spc="25" dirty="0">
                <a:latin typeface="Times New Roman"/>
                <a:cs typeface="Times New Roman"/>
              </a:rPr>
              <a:t> </a:t>
            </a:r>
            <a:r>
              <a:rPr dirty="0"/>
              <a:t>abuse</a:t>
            </a:r>
            <a:r>
              <a:rPr b="0" spc="39" dirty="0">
                <a:latin typeface="Times New Roman"/>
                <a:cs typeface="Times New Roman"/>
              </a:rPr>
              <a:t> </a:t>
            </a:r>
            <a:r>
              <a:rPr dirty="0"/>
              <a:t>the</a:t>
            </a:r>
            <a:r>
              <a:rPr b="0" spc="-74" dirty="0">
                <a:latin typeface="Times New Roman"/>
                <a:cs typeface="Times New Roman"/>
              </a:rPr>
              <a:t> </a:t>
            </a:r>
            <a:r>
              <a:rPr dirty="0"/>
              <a:t>API</a:t>
            </a:r>
            <a:r>
              <a:rPr b="0" spc="39" dirty="0">
                <a:latin typeface="Times New Roman"/>
                <a:cs typeface="Times New Roman"/>
              </a:rPr>
              <a:t> </a:t>
            </a:r>
            <a:r>
              <a:rPr spc="-18" dirty="0"/>
              <a:t>to</a:t>
            </a:r>
            <a:r>
              <a:rPr b="0" spc="-18" dirty="0">
                <a:latin typeface="Times New Roman"/>
                <a:cs typeface="Times New Roman"/>
              </a:rPr>
              <a:t> </a:t>
            </a:r>
            <a:r>
              <a:rPr dirty="0"/>
              <a:t>compromise</a:t>
            </a:r>
            <a:r>
              <a:rPr b="0" spc="-60" dirty="0">
                <a:latin typeface="Times New Roman"/>
                <a:cs typeface="Times New Roman"/>
              </a:rPr>
              <a:t> </a:t>
            </a:r>
            <a:r>
              <a:rPr spc="-7" dirty="0"/>
              <a:t>security</a:t>
            </a:r>
          </a:p>
        </p:txBody>
      </p:sp>
    </p:spTree>
    <p:extLst>
      <p:ext uri="{BB962C8B-B14F-4D97-AF65-F5344CB8AC3E}">
        <p14:creationId xmlns:p14="http://schemas.microsoft.com/office/powerpoint/2010/main" val="1291037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127" y="826008"/>
            <a:ext cx="10905743" cy="5205983"/>
          </a:xfrm>
          <a:prstGeom prst="rect">
            <a:avLst/>
          </a:prstGeom>
        </p:spPr>
      </p:pic>
      <p:sp>
        <p:nvSpPr>
          <p:cNvPr id="3" name="object 3"/>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6237A0D1-C7FD-91DE-7C5F-415A0029952A}"/>
              </a:ext>
            </a:extLst>
          </p:cNvPr>
          <p:cNvSpPr/>
          <p:nvPr/>
        </p:nvSpPr>
        <p:spPr>
          <a:xfrm>
            <a:off x="10363200" y="826008"/>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extBox 4">
            <a:extLst>
              <a:ext uri="{FF2B5EF4-FFF2-40B4-BE49-F238E27FC236}">
                <a16:creationId xmlns:a16="http://schemas.microsoft.com/office/drawing/2014/main" id="{F49211CC-8BBA-B717-C18C-C30422B90B79}"/>
              </a:ext>
            </a:extLst>
          </p:cNvPr>
          <p:cNvSpPr txBox="1"/>
          <p:nvPr/>
        </p:nvSpPr>
        <p:spPr>
          <a:xfrm>
            <a:off x="6400800" y="4354324"/>
            <a:ext cx="891591" cy="430887"/>
          </a:xfrm>
          <a:prstGeom prst="rect">
            <a:avLst/>
          </a:prstGeom>
          <a:solidFill>
            <a:schemeClr val="tx1"/>
          </a:solidFill>
          <a:ln>
            <a:solidFill>
              <a:schemeClr val="tx1"/>
            </a:solidFill>
          </a:ln>
        </p:spPr>
        <p:txBody>
          <a:bodyPr wrap="none" rtlCol="0">
            <a:spAutoFit/>
          </a:bodyPr>
          <a:lstStyle/>
          <a:p>
            <a:r>
              <a:rPr lang="en-GB" sz="2200" dirty="0">
                <a:solidFill>
                  <a:schemeClr val="bg1"/>
                </a:solidFill>
              </a:rPr>
              <a:t>2021.</a:t>
            </a:r>
            <a:endParaRPr lang="en-CA" sz="2200"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 y="791787"/>
            <a:ext cx="10906125" cy="6073140"/>
            <a:chOff x="643127" y="784860"/>
            <a:chExt cx="10906125" cy="6073140"/>
          </a:xfrm>
        </p:grpSpPr>
        <p:pic>
          <p:nvPicPr>
            <p:cNvPr id="3" name="object 3"/>
            <p:cNvPicPr/>
            <p:nvPr/>
          </p:nvPicPr>
          <p:blipFill>
            <a:blip r:embed="rId2" cstate="print"/>
            <a:stretch>
              <a:fillRect/>
            </a:stretch>
          </p:blipFill>
          <p:spPr>
            <a:xfrm>
              <a:off x="643127" y="784860"/>
              <a:ext cx="10905743" cy="5288279"/>
            </a:xfrm>
            <a:prstGeom prst="rect">
              <a:avLst/>
            </a:prstGeom>
          </p:spPr>
        </p:pic>
        <p:sp>
          <p:nvSpPr>
            <p:cNvPr id="4" name="object 4"/>
            <p:cNvSpPr/>
            <p:nvPr/>
          </p:nvSpPr>
          <p:spPr>
            <a:xfrm>
              <a:off x="7604759" y="6452616"/>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E62E6A3-58C0-8A6C-2586-21C36A0D5F6D}"/>
              </a:ext>
            </a:extLst>
          </p:cNvPr>
          <p:cNvSpPr/>
          <p:nvPr/>
        </p:nvSpPr>
        <p:spPr>
          <a:xfrm>
            <a:off x="10210800" y="781031"/>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Rectangle 5">
            <a:extLst>
              <a:ext uri="{FF2B5EF4-FFF2-40B4-BE49-F238E27FC236}">
                <a16:creationId xmlns:a16="http://schemas.microsoft.com/office/drawing/2014/main" id="{8A05248A-6540-B772-CC8A-A31C25DD9BFD}"/>
              </a:ext>
            </a:extLst>
          </p:cNvPr>
          <p:cNvSpPr/>
          <p:nvPr/>
        </p:nvSpPr>
        <p:spPr>
          <a:xfrm>
            <a:off x="6781800" y="9144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ectangle 6">
            <a:extLst>
              <a:ext uri="{FF2B5EF4-FFF2-40B4-BE49-F238E27FC236}">
                <a16:creationId xmlns:a16="http://schemas.microsoft.com/office/drawing/2014/main" id="{B1977C4A-5CB9-A96E-86E6-1256B5FD1FCD}"/>
              </a:ext>
            </a:extLst>
          </p:cNvPr>
          <p:cNvSpPr/>
          <p:nvPr/>
        </p:nvSpPr>
        <p:spPr>
          <a:xfrm>
            <a:off x="7315200" y="838200"/>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 name="TextBox 7">
            <a:extLst>
              <a:ext uri="{FF2B5EF4-FFF2-40B4-BE49-F238E27FC236}">
                <a16:creationId xmlns:a16="http://schemas.microsoft.com/office/drawing/2014/main" id="{072A5453-7A5A-A40F-C408-941D9B14A5BA}"/>
              </a:ext>
            </a:extLst>
          </p:cNvPr>
          <p:cNvSpPr txBox="1"/>
          <p:nvPr/>
        </p:nvSpPr>
        <p:spPr>
          <a:xfrm>
            <a:off x="1981200" y="4419600"/>
            <a:ext cx="3259226" cy="430887"/>
          </a:xfrm>
          <a:prstGeom prst="rect">
            <a:avLst/>
          </a:prstGeom>
          <a:solidFill>
            <a:schemeClr val="tx1"/>
          </a:solidFill>
        </p:spPr>
        <p:txBody>
          <a:bodyPr wrap="none" rtlCol="0">
            <a:spAutoFit/>
          </a:bodyPr>
          <a:lstStyle/>
          <a:p>
            <a:r>
              <a:rPr lang="en-CA" sz="2200" dirty="0">
                <a:solidFill>
                  <a:schemeClr val="bg1"/>
                </a:solidFill>
              </a:rPr>
              <a:t>Cryptographic Failures</a:t>
            </a:r>
          </a:p>
        </p:txBody>
      </p:sp>
      <p:sp>
        <p:nvSpPr>
          <p:cNvPr id="12" name="TextBox 11">
            <a:extLst>
              <a:ext uri="{FF2B5EF4-FFF2-40B4-BE49-F238E27FC236}">
                <a16:creationId xmlns:a16="http://schemas.microsoft.com/office/drawing/2014/main" id="{8BB935AB-F62F-29EE-99CB-5B396F858BF3}"/>
              </a:ext>
            </a:extLst>
          </p:cNvPr>
          <p:cNvSpPr txBox="1"/>
          <p:nvPr/>
        </p:nvSpPr>
        <p:spPr>
          <a:xfrm>
            <a:off x="2057400" y="2362200"/>
            <a:ext cx="5032147" cy="430887"/>
          </a:xfrm>
          <a:prstGeom prst="rect">
            <a:avLst/>
          </a:prstGeom>
          <a:solidFill>
            <a:schemeClr val="tx1"/>
          </a:solidFill>
        </p:spPr>
        <p:txBody>
          <a:bodyPr wrap="none" rtlCol="0">
            <a:spAutoFit/>
          </a:bodyPr>
          <a:lstStyle/>
          <a:p>
            <a:r>
              <a:rPr lang="en-GB" sz="2200" dirty="0">
                <a:solidFill>
                  <a:schemeClr val="bg1"/>
                </a:solidFill>
              </a:rPr>
              <a:t>Software and Data Integrity Failures</a:t>
            </a:r>
            <a:endParaRPr lang="en-CA" sz="2200" dirty="0">
              <a:solidFill>
                <a:schemeClr val="bg1"/>
              </a:solidFill>
            </a:endParaRPr>
          </a:p>
        </p:txBody>
      </p:sp>
      <p:sp>
        <p:nvSpPr>
          <p:cNvPr id="13" name="TextBox 12">
            <a:extLst>
              <a:ext uri="{FF2B5EF4-FFF2-40B4-BE49-F238E27FC236}">
                <a16:creationId xmlns:a16="http://schemas.microsoft.com/office/drawing/2014/main" id="{0B120FD6-3902-CB1B-B92C-BAF06221FBA7}"/>
              </a:ext>
            </a:extLst>
          </p:cNvPr>
          <p:cNvSpPr txBox="1"/>
          <p:nvPr/>
        </p:nvSpPr>
        <p:spPr>
          <a:xfrm>
            <a:off x="2057400" y="2793087"/>
            <a:ext cx="4838184" cy="430887"/>
          </a:xfrm>
          <a:prstGeom prst="rect">
            <a:avLst/>
          </a:prstGeom>
          <a:solidFill>
            <a:schemeClr val="tx1"/>
          </a:solidFill>
        </p:spPr>
        <p:txBody>
          <a:bodyPr wrap="none" rtlCol="0">
            <a:spAutoFit/>
          </a:bodyPr>
          <a:lstStyle/>
          <a:p>
            <a:r>
              <a:rPr lang="en-CA" sz="2200" dirty="0">
                <a:solidFill>
                  <a:schemeClr val="bg1"/>
                </a:solidFill>
              </a:rPr>
              <a:t>Server-Side Request Forgery (SSRF)</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3127" y="771144"/>
            <a:ext cx="10906125" cy="6087110"/>
            <a:chOff x="643127" y="771144"/>
            <a:chExt cx="10906125" cy="6087110"/>
          </a:xfrm>
        </p:grpSpPr>
        <p:pic>
          <p:nvPicPr>
            <p:cNvPr id="3" name="object 3"/>
            <p:cNvPicPr/>
            <p:nvPr/>
          </p:nvPicPr>
          <p:blipFill>
            <a:blip r:embed="rId2" cstate="print"/>
            <a:stretch>
              <a:fillRect/>
            </a:stretch>
          </p:blipFill>
          <p:spPr>
            <a:xfrm>
              <a:off x="643127" y="771144"/>
              <a:ext cx="10905743" cy="5315711"/>
            </a:xfrm>
            <a:prstGeom prst="rect">
              <a:avLst/>
            </a:prstGeom>
          </p:spPr>
        </p:pic>
        <p:sp>
          <p:nvSpPr>
            <p:cNvPr id="4" name="object 4"/>
            <p:cNvSpPr/>
            <p:nvPr/>
          </p:nvSpPr>
          <p:spPr>
            <a:xfrm>
              <a:off x="7604759" y="6452615"/>
              <a:ext cx="814069" cy="405765"/>
            </a:xfrm>
            <a:custGeom>
              <a:avLst/>
              <a:gdLst/>
              <a:ahLst/>
              <a:cxnLst/>
              <a:rect l="l" t="t" r="r" b="b"/>
              <a:pathLst>
                <a:path w="814070" h="405765">
                  <a:moveTo>
                    <a:pt x="406907" y="0"/>
                  </a:moveTo>
                  <a:lnTo>
                    <a:pt x="0" y="405383"/>
                  </a:lnTo>
                  <a:lnTo>
                    <a:pt x="813815" y="405383"/>
                  </a:lnTo>
                  <a:lnTo>
                    <a:pt x="406907" y="0"/>
                  </a:lnTo>
                  <a:close/>
                </a:path>
              </a:pathLst>
            </a:custGeom>
            <a:solidFill>
              <a:srgbClr val="4471C4">
                <a:alpha val="29803"/>
              </a:srgbClr>
            </a:solidFill>
          </p:spPr>
          <p:txBody>
            <a:bodyPr wrap="square" lIns="0" tIns="0" rIns="0" bIns="0" rtlCol="0"/>
            <a:lstStyle/>
            <a:p>
              <a:endParaRPr/>
            </a:p>
          </p:txBody>
        </p:sp>
      </p:grpSp>
      <p:sp>
        <p:nvSpPr>
          <p:cNvPr id="5" name="Rectangle 4">
            <a:extLst>
              <a:ext uri="{FF2B5EF4-FFF2-40B4-BE49-F238E27FC236}">
                <a16:creationId xmlns:a16="http://schemas.microsoft.com/office/drawing/2014/main" id="{A565ACDD-C20C-7129-04BC-2A9E15FCE82C}"/>
              </a:ext>
            </a:extLst>
          </p:cNvPr>
          <p:cNvSpPr/>
          <p:nvPr/>
        </p:nvSpPr>
        <p:spPr>
          <a:xfrm>
            <a:off x="10287000" y="771144"/>
            <a:ext cx="685800" cy="5594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cSld>
  <p:clrMapOvr>
    <a:masterClrMapping/>
  </p:clrMapOvr>
</p:sld>
</file>

<file path=ppt/theme/theme1.xml><?xml version="1.0" encoding="utf-8"?>
<a:theme xmlns:a="http://schemas.openxmlformats.org/drawingml/2006/main" name="Slic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7444</TotalTime>
  <Words>1953</Words>
  <Application>Microsoft Office PowerPoint</Application>
  <PresentationFormat>Widescreen</PresentationFormat>
  <Paragraphs>312</Paragraphs>
  <Slides>146</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146</vt:i4>
      </vt:variant>
    </vt:vector>
  </HeadingPairs>
  <TitlesOfParts>
    <vt:vector size="158" baseType="lpstr">
      <vt:lpstr>Aptos</vt:lpstr>
      <vt:lpstr>Aptos Display</vt:lpstr>
      <vt:lpstr>Arial</vt:lpstr>
      <vt:lpstr>Arial MT</vt:lpstr>
      <vt:lpstr>Calibri</vt:lpstr>
      <vt:lpstr>Century Gothic</vt:lpstr>
      <vt:lpstr>Google Sans</vt:lpstr>
      <vt:lpstr>Times New Roman</vt:lpstr>
      <vt:lpstr>Wingdings 3</vt:lpstr>
      <vt:lpstr>Slice</vt:lpstr>
      <vt:lpstr>Office Theme</vt:lpstr>
      <vt:lpstr>1_Office Theme</vt:lpstr>
      <vt:lpstr>Chapter 4</vt:lpstr>
      <vt:lpstr>Introduction to Secure Software Development</vt:lpstr>
      <vt:lpstr>Design, Implementation, Testing, Deployment and Maintenance Phase</vt:lpstr>
      <vt:lpstr>SDLC</vt:lpstr>
      <vt:lpstr>SDLC Phases</vt:lpstr>
      <vt:lpstr>SDLC Overview</vt:lpstr>
      <vt:lpstr>SDLC Overview</vt:lpstr>
      <vt:lpstr>Code Repository Security</vt:lpstr>
      <vt:lpstr>Programming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Change and Configuration Management</vt:lpstr>
      <vt:lpstr>PowerPoint Presentation</vt:lpstr>
      <vt:lpstr>Software Change and Configuration Management</vt:lpstr>
      <vt:lpstr>PowerPoint Presentation</vt:lpstr>
      <vt:lpstr>PowerPoint Presentation</vt:lpstr>
      <vt:lpstr>PowerPoint Presentation</vt:lpstr>
      <vt:lpstr>PowerPoint Presentation</vt:lpstr>
      <vt:lpstr>PowerPoint Presentation</vt:lpstr>
      <vt:lpstr>PowerPoint Presentation</vt:lpstr>
      <vt:lpstr>Computer-Aided Software Engineering (CASE)</vt:lpstr>
      <vt:lpstr>Software Licensing</vt:lpstr>
      <vt:lpstr>Software Development Consepts</vt:lpstr>
      <vt:lpstr>Waterfall Model</vt:lpstr>
      <vt:lpstr>Modified Waterfall Model</vt:lpstr>
      <vt:lpstr>Sashimi Model</vt:lpstr>
      <vt:lpstr>PowerPoint Presentation</vt:lpstr>
      <vt:lpstr>Spiral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Normalization</vt:lpstr>
      <vt:lpstr>Database Integrity</vt:lpstr>
      <vt:lpstr>Database Replication and Shadowing</vt:lpstr>
      <vt:lpstr>Data Warehousing and Data Mining</vt:lpstr>
      <vt:lpstr>PowerPoint Presentation</vt:lpstr>
      <vt:lpstr>PowerPoint Presentation</vt:lpstr>
      <vt:lpstr>PowerPoint Presentation</vt:lpstr>
      <vt:lpstr>PowerPoint Presentation</vt:lpstr>
      <vt:lpstr>PowerPoint Presentation</vt:lpstr>
      <vt:lpstr>Database Issues</vt:lpstr>
      <vt:lpstr>PowerPoint Presentation</vt:lpstr>
      <vt:lpstr>PowerPoint Presentation</vt:lpstr>
      <vt:lpstr>PowerPoint Presentation</vt:lpstr>
      <vt:lpstr>PowerPoint Presentation</vt:lpstr>
      <vt:lpstr>PowerPoint Presentation</vt:lpstr>
      <vt:lpstr>Common Software Vulnerabilities</vt:lpstr>
      <vt:lpstr>Assessing the Effectiveness of Software Security</vt:lpstr>
      <vt:lpstr>Software Vulnerabilities</vt:lpstr>
      <vt:lpstr>Static and Dynamic Code Analysis Tools</vt:lpstr>
      <vt:lpstr>OWASP Enterprise Security API Toolkits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of Application Programming Interfaces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Disclosure</vt:lpstr>
      <vt:lpstr>Five Levels of Software Capability Maturity Model (CMM)</vt:lpstr>
      <vt:lpstr>Acceptance Testing</vt:lpstr>
      <vt:lpstr>Artificial Intelligence and Software Security</vt:lpstr>
      <vt:lpstr>Expert Systems</vt:lpstr>
      <vt:lpstr>Multi-Layer Artificial Neural Network</vt:lpstr>
      <vt:lpstr>Bayesian Filtering</vt:lpstr>
      <vt:lpstr>Genetic Algorithms and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amir hosein razavi</cp:lastModifiedBy>
  <cp:revision>32</cp:revision>
  <dcterms:created xsi:type="dcterms:W3CDTF">2024-09-18T16:20:15Z</dcterms:created>
  <dcterms:modified xsi:type="dcterms:W3CDTF">2024-09-27T13:55:15Z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2023-05-21T00:00:00Z</vt:filetime>
  </property>
  <property fmtid="{D5CDD505-2E9C-101B-9397-08002B2CF9AE}" pid="3" name="Creator">
    <vt:lpwstr>PDF24 Creator</vt:lpwstr>
  </property>
  <property fmtid="{D5CDD505-2E9C-101B-9397-08002B2CF9AE}" pid="4" name="LastSaved">
    <vt:filetime>2024-09-18T00:00:00Z</vt:filetime>
  </property>
  <property fmtid="{D5CDD505-2E9C-101B-9397-08002B2CF9AE}" pid="5" name="Producer">
    <vt:lpwstr>GPL Ghostscript 10.00.0</vt:lpwstr>
  </property>
</Properties>
</file>